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E3945B6-1119-407B-978A-07A0D7C14A1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2E8D2B2-E48B-4EB8-A32A-F0CDB73E805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3650DAF-7D65-43C5-8AD1-72D5314DB36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637BB34-7F71-4A31-A15C-6703DDF08A8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29FE908-FE77-442B-A57F-FCCD7039CD6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B59D149-2DD9-4190-B9EE-461F020363E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6A57F95-D5AF-4193-ABE4-82B585E488A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20106DF-12EA-4771-8645-E435913658C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C326540-53B2-4C1C-918F-C366091A8F9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62757B3-DCA4-407E-A70B-2A98CF559C5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D231576-3065-4BED-93C7-3C412D759D3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6F013AB-7DB3-4FF8-9449-2E81A625CB3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4160" cy="52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D86A7E2-B438-489F-9FE3-21EA83199F9B}" type="slidenum">
              <a:rPr b="0" lang="ru-RU" sz="1400" spc="-1" strike="noStrike">
                <a:solidFill>
                  <a:srgbClr val="b2b2b2"/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3400" cy="52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4120" cy="165240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39680" cy="3577680"/>
          </a:xfrm>
          <a:custGeom>
            <a:avLst/>
            <a:gdLst>
              <a:gd name="textAreaLeft" fmla="*/ 0 w 7339680"/>
              <a:gd name="textAreaRight" fmla="*/ 7345800 w 7339680"/>
              <a:gd name="textAreaTop" fmla="*/ 0 h 3577680"/>
              <a:gd name="textAreaBottom" fmla="*/ 3583800 h 357768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1920" cy="126720"/>
            <a:chOff x="644400" y="8176320"/>
            <a:chExt cx="1141920" cy="126720"/>
          </a:xfrm>
        </p:grpSpPr>
        <p:pic>
          <p:nvPicPr>
            <p:cNvPr id="42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7200" cy="1267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88560" cy="123480"/>
            </a:xfrm>
            <a:custGeom>
              <a:avLst/>
              <a:gdLst>
                <a:gd name="textAreaLeft" fmla="*/ 0 w 88560"/>
                <a:gd name="textAreaRight" fmla="*/ 94680 w 88560"/>
                <a:gd name="textAreaTop" fmla="*/ 0 h 123480"/>
                <a:gd name="textAreaBottom" fmla="*/ 129600 h 12348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4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6200" cy="126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3200" cy="126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4040" cy="123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6920" cy="1249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2993400" cy="18612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МАРТ </a:t>
            </a: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0804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г.Алушта, ул.Школьная,8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+79787817166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Базалей Ольга Викторовна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420000" y="7361640"/>
            <a:ext cx="3690720" cy="53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152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5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5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Республике Крым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1720" cy="977040"/>
            <a:chOff x="512280" y="489240"/>
            <a:chExt cx="2511720" cy="977040"/>
          </a:xfrm>
        </p:grpSpPr>
        <p:pic>
          <p:nvPicPr>
            <p:cNvPr id="53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3400" cy="951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89080" cy="179280"/>
            </a:xfrm>
            <a:custGeom>
              <a:avLst/>
              <a:gdLst>
                <a:gd name="textAreaLeft" fmla="*/ 0 w 289080"/>
                <a:gd name="textAreaRight" fmla="*/ 295200 w 289080"/>
                <a:gd name="textAreaTop" fmla="*/ 0 h 179280"/>
                <a:gd name="textAreaBottom" fmla="*/ 185400 h 17928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grpSp>
          <p:nvGrpSpPr>
            <p:cNvPr id="55" name="object 51"/>
            <p:cNvGrpSpPr/>
            <p:nvPr/>
          </p:nvGrpSpPr>
          <p:grpSpPr>
            <a:xfrm>
              <a:off x="1917720" y="814680"/>
              <a:ext cx="441720" cy="145080"/>
              <a:chOff x="1917720" y="814680"/>
              <a:chExt cx="441720" cy="14508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84760" cy="145080"/>
              </a:xfrm>
              <a:custGeom>
                <a:avLst/>
                <a:gdLst>
                  <a:gd name="textAreaLeft" fmla="*/ 0 w 284760"/>
                  <a:gd name="textAreaRight" fmla="*/ 290880 w 284760"/>
                  <a:gd name="textAreaTop" fmla="*/ 0 h 145080"/>
                  <a:gd name="textAreaBottom" fmla="*/ 151200 h 14508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57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5200" cy="1440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3720" cy="1476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1051200"/>
              <a:ext cx="671400" cy="177480"/>
              <a:chOff x="1762920" y="1051200"/>
              <a:chExt cx="671400" cy="177480"/>
            </a:xfrm>
          </p:grpSpPr>
          <p:pic>
            <p:nvPicPr>
              <p:cNvPr id="60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6640" cy="1440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16600" cy="177480"/>
              </a:xfrm>
              <a:custGeom>
                <a:avLst/>
                <a:gdLst>
                  <a:gd name="textAreaLeft" fmla="*/ 0 w 516600"/>
                  <a:gd name="textAreaRight" fmla="*/ 522720 w 516600"/>
                  <a:gd name="textAreaTop" fmla="*/ 0 h 177480"/>
                  <a:gd name="textAreaBottom" fmla="*/ 183600 h 17748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84760" cy="144000"/>
              <a:chOff x="2489040" y="1051560"/>
              <a:chExt cx="284760" cy="144000"/>
            </a:xfrm>
          </p:grpSpPr>
          <p:pic>
            <p:nvPicPr>
              <p:cNvPr id="63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3840" cy="144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4840" cy="1440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284480"/>
              <a:ext cx="1467360" cy="181800"/>
              <a:chOff x="1556640" y="1284480"/>
              <a:chExt cx="1467360" cy="181800"/>
            </a:xfrm>
          </p:grpSpPr>
          <p:pic>
            <p:nvPicPr>
              <p:cNvPr id="66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716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5840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4240" cy="181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5840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290960"/>
                <a:ext cx="132480" cy="143640"/>
              </a:xfrm>
              <a:custGeom>
                <a:avLst/>
                <a:gdLst>
                  <a:gd name="textAreaLeft" fmla="*/ 0 w 132480"/>
                  <a:gd name="textAreaRight" fmla="*/ 138600 w 132480"/>
                  <a:gd name="textAreaTop" fmla="*/ 0 h 143640"/>
                  <a:gd name="textAreaBottom" fmla="*/ 149760 h 14364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71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4160" cy="175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2360" cy="1440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68680" cy="8524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4" name="object 48" descr=""/>
          <p:cNvPicPr/>
          <p:nvPr/>
        </p:nvPicPr>
        <p:blipFill>
          <a:blip r:embed="rId19"/>
          <a:stretch/>
        </p:blipFill>
        <p:spPr>
          <a:xfrm>
            <a:off x="5343840" y="8820000"/>
            <a:ext cx="595440" cy="51048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6080" cy="8560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/>
        </p:nvGraphicFramePr>
        <p:xfrm>
          <a:off x="621360" y="1681200"/>
          <a:ext cx="6789240" cy="6133320"/>
        </p:xfrm>
        <a:graphic>
          <a:graphicData uri="http://schemas.openxmlformats.org/drawingml/2006/table">
            <a:tbl>
              <a:tblPr/>
              <a:tblGrid>
                <a:gridCol w="842400"/>
                <a:gridCol w="4615920"/>
                <a:gridCol w="133128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859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26.03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40824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Федеральное онлайн 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Время уточняется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781200"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27.03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Игра в лото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31.03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40824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Урок компьютерной грамотности: «Учимся работать в текстовых редакторах»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97416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82296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77" name="object 1"/>
          <p:cNvSpPr/>
          <p:nvPr/>
        </p:nvSpPr>
        <p:spPr>
          <a:xfrm>
            <a:off x="3725640" y="7560000"/>
            <a:ext cx="3293640" cy="109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noAutofit/>
          </a:bodyPr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4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400" spc="-12" strike="noStrike">
                <a:solidFill>
                  <a:srgbClr val="58595b"/>
                </a:solidFill>
                <a:latin typeface="Calibri"/>
                <a:ea typeface="DejaVu Sans"/>
              </a:rPr>
              <a:t> четверг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4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4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21" strike="noStrike">
                <a:solidFill>
                  <a:srgbClr val="58595b"/>
                </a:solidFill>
                <a:latin typeface="Calibri"/>
                <a:ea typeface="DejaVu Sans"/>
              </a:rPr>
              <a:t>18:00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b="1" lang="ru-RU" sz="14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4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4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21" strike="noStrike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Application>LibreOffice/7.5.9.2$Windows_X86_64 LibreOffice_project/cdeefe45c17511d326101eed8008ac4092f278a9</Application>
  <AppVersion>15.0000</AppVersion>
  <Words>51</Words>
  <Paragraphs>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2026-02-24T09:10:25Z</cp:lastPrinted>
  <dcterms:modified xsi:type="dcterms:W3CDTF">2026-02-24T09:10:35Z</dcterms:modified>
  <cp:revision>29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