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г.Армянск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ул.Школьная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55а 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dirty="0">
                <a:solidFill>
                  <a:schemeClr val="bg1"/>
                </a:solidFill>
              </a:rPr>
              <a:t>+7 978 8538169</a:t>
            </a:r>
            <a:endParaRPr lang="ru-RU" sz="1300" dirty="0">
              <a:solidFill>
                <a:schemeClr val="bg1"/>
              </a:solidFill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Тудакова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Надежда Валерьевна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085295" y="7515512"/>
            <a:ext cx="3315789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080" algn="r"/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endParaRPr lang="ru-RU" sz="1600" b="1" spc="-10" dirty="0" smtClean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</a:t>
            </a:r>
            <a:r>
              <a:rPr lang="ru-RU" sz="1600" b="1" spc="-10" dirty="0">
                <a:solidFill>
                  <a:srgbClr val="58595B"/>
                </a:solidFill>
                <a:latin typeface="Calibri"/>
                <a:cs typeface="Calibri"/>
              </a:rPr>
              <a:t>е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дельник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lang="ru-RU" sz="16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 algn="r"/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35411" y="8943261"/>
            <a:ext cx="917575" cy="65037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lang="ru-RU"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lang="ru-RU" sz="800" spc="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5" dirty="0" smtClean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lang="ru-RU" sz="800" dirty="0" smtClean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smtClean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lang="ru-RU" sz="800" spc="45" dirty="0" smtClean="0">
                <a:solidFill>
                  <a:srgbClr val="FFFFFF"/>
                </a:solidFill>
                <a:latin typeface="Calibri"/>
                <a:cs typeface="Calibri"/>
              </a:rPr>
              <a:t> Республике Крым</a:t>
            </a:r>
            <a:endParaRPr lang="ru-RU"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54303" y="8243780"/>
            <a:ext cx="815410" cy="63531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85289" y="8375875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35411" y="9589729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549808179"/>
              </p:ext>
            </p:extLst>
          </p:nvPr>
        </p:nvGraphicFramePr>
        <p:xfrm>
          <a:off x="111244" y="1633940"/>
          <a:ext cx="7340759" cy="5814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40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41020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9153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81494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7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15502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dirty="0" smtClean="0">
                          <a:latin typeface="+mn-lt"/>
                          <a:ea typeface="+mn-ea"/>
                          <a:cs typeface="+mn-cs"/>
                        </a:rPr>
                        <a:t>03.03</a:t>
                      </a:r>
                      <a:endParaRPr sz="140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Финансовая грамотность. Встреча с представителем банка ВТБ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53564">
                <a:tc>
                  <a:txBody>
                    <a:bodyPr/>
                    <a:lstStyle>
                      <a:defPPr/>
                      <a:lvl1pPr lvl="0">
                        <a:buNone/>
                      </a:lvl1pPr>
                      <a:lvl2pPr lvl="1">
                        <a:buNone/>
                      </a:lvl2pPr>
                      <a:lvl3pPr lvl="2">
                        <a:buNone/>
                      </a:lvl3pPr>
                      <a:lvl4pPr lvl="3">
                        <a:buNone/>
                      </a:lvl4pPr>
                      <a:lvl5pPr lvl="4">
                        <a:buNone/>
                      </a:lvl5pPr>
                      <a:lvl6pPr lvl="5">
                        <a:buNone/>
                      </a:lvl6pPr>
                      <a:lvl7pPr lvl="6">
                        <a:buNone/>
                      </a:lvl7pPr>
                      <a:lvl8pPr lvl="7">
                        <a:buNone/>
                      </a:lvl8pPr>
                      <a:lvl9pPr lvl="8">
                        <a:buNone/>
                      </a:lvl9pPr>
                    </a:lstStyle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04.03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Урок цифровой грамотности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46264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06.03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Развлекательное мероприятие  к  Международному женскому дню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  «Всё дело в шляпке»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5558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10.03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Техника  Скандинавской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ходьбы 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(видео-урок)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1979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12.03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Онлайн-лекция РО «В здравом уме и твёрдой памяти: практики для активного долголетия».</a:t>
                      </a:r>
                      <a:endParaRPr lang="ru-RU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12:00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462642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17.03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Торжественное мероприятие</a:t>
                      </a: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«Мой дом. Мой Крым. Моя Россия», посвященное 12-й годовщине Крымской весны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(Центр культуры и досуга)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Время уточняется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462642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19.03</a:t>
                      </a:r>
                      <a:endParaRPr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Литературный портрет к 175-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летию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со дня рождения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крымскотатарского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просветителя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И.М.Гаспринского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  «Открывая мир </a:t>
                      </a:r>
                      <a:r>
                        <a:rPr lang="ru-RU" sz="1400" dirty="0" err="1">
                          <a:latin typeface="Times New Roman"/>
                          <a:ea typeface="Calibri"/>
                          <a:cs typeface="Times New Roman"/>
                        </a:rPr>
                        <a:t>Гаспринского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» 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 (Центральная городская библиотека г.Армянска)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/>
                      <a:r>
                        <a:rPr lang="ru-RU" sz="1400" b="0" dirty="0" smtClean="0"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10:00</a:t>
                      </a:r>
                      <a:endParaRPr lang="ru-RU" sz="1400" b="0" dirty="0"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96830"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dirty="0" smtClean="0"/>
                        <a:t>24.03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Дружеские посиделки </a:t>
                      </a: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   </a:t>
                      </a: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«Давайте знакомиться!»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>
                      <a:defPPr/>
                      <a:lvl1pPr lvl="0"/>
                    </a:lstStyle>
                    <a:p>
                      <a:pPr marL="0" indent="0"/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27.03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Дня открытых дверей для граждан, подвергшихся воздействию радиации и членов их семей в связи с 40-летием катастрофы на Чернобыльской АЭС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94833">
                <a:tc>
                  <a:txBody>
                    <a:bodyPr/>
                    <a:lstStyle/>
                    <a:p>
                      <a:pPr marL="0" indent="0"/>
                      <a:r>
                        <a:rPr lang="ru-RU" sz="1400" dirty="0" smtClean="0"/>
                        <a:t>31.03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Урок правовой грамотности. Налоговые льготы для пенсионеров</a:t>
                      </a:r>
                    </a:p>
                    <a:p>
                      <a:pPr algn="ctr"/>
                      <a:r>
                        <a:rPr lang="ru-RU" sz="14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(встреча с представителем налоговой службы)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400" b="0" dirty="0" smtClean="0">
                          <a:latin typeface="+mn-lt"/>
                          <a:ea typeface="+mn-ea"/>
                          <a:cs typeface="+mn-cs"/>
                        </a:rPr>
                        <a:t>10:00</a:t>
                      </a:r>
                      <a:endParaRPr lang="ru-RU" sz="1400" b="0" dirty="0"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214</Words>
  <Application>Microsoft Office PowerPoint</Application>
  <PresentationFormat>Произвольный</PresentationFormat>
  <Paragraphs>50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Admin</cp:lastModifiedBy>
  <cp:revision>25</cp:revision>
  <dcterms:created xsi:type="dcterms:W3CDTF">2025-11-06T11:20:25Z</dcterms:created>
  <dcterms:modified xsi:type="dcterms:W3CDTF">2026-02-18T13:26:01Z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