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220" d="100"/>
          <a:sy n="220" d="100"/>
        </p:scale>
        <p:origin x="570" y="-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20650" y="6946900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lang="ru-RU" spc="-10" dirty="0" smtClean="0"/>
              <a:t>н</a:t>
            </a:r>
            <a:r>
              <a:rPr lang="ru-RU" dirty="0" smtClean="0"/>
              <a:t>а февраль 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577850" y="8394700"/>
            <a:ext cx="5165340" cy="2318840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28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28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28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28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smtClean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lang="ru-RU"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lang="ru-RU"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 Республика Крым, г.Белогорск, ул.Симферопольская/пер.Симферопольский 28/6</a:t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 +7978 7480221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Олейникова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Елена Ивановна</a:t>
            </a:r>
            <a:endParaRPr lang="ru-RU" sz="1300" dirty="0" smtClean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Республика Крым, Нижнегорский район, п. Нижнегорский, ул. 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244850" y="7327901"/>
            <a:ext cx="3962399" cy="104708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sz="14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4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r>
              <a:rPr lang="ru-RU" sz="14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  </a:t>
            </a:r>
            <a:r>
              <a:rPr sz="14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понедельник</a:t>
            </a:r>
            <a:r>
              <a:rPr sz="14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4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4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4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dirty="0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4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4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4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4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18</a:t>
            </a:r>
            <a:r>
              <a:rPr sz="14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4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4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lang="ru-RU" sz="1400" b="1" spc="-20" dirty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lang="ru-RU" sz="14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пятница 9:00 – 16:45</a:t>
            </a:r>
          </a:p>
          <a:p>
            <a:pPr marL="12700" marR="5080" indent="1948814" algn="l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064250" y="8928100"/>
            <a:ext cx="97662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 algn="just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</a:t>
            </a:r>
            <a:r>
              <a:rPr sz="800" spc="-10" dirty="0" err="1">
                <a:solidFill>
                  <a:srgbClr val="FFFFFF"/>
                </a:solidFill>
                <a:latin typeface="Calibri"/>
                <a:cs typeface="Calibri"/>
              </a:rPr>
              <a:t>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 smtClean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 err="1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r>
              <a:rPr lang="ru-RU"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dirty="0" err="1" smtClean="0">
                <a:solidFill>
                  <a:srgbClr val="FFFFFF"/>
                </a:solidFill>
                <a:latin typeface="Calibri"/>
                <a:cs typeface="Calibri"/>
              </a:rPr>
              <a:t>п</a:t>
            </a:r>
            <a:r>
              <a:rPr sz="800" dirty="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 Республике Крым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8166100"/>
            <a:ext cx="815410" cy="762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40450" y="8318500"/>
            <a:ext cx="601642" cy="533400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46103775"/>
              </p:ext>
            </p:extLst>
          </p:nvPr>
        </p:nvGraphicFramePr>
        <p:xfrm>
          <a:off x="501650" y="1765300"/>
          <a:ext cx="6790065" cy="5836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2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04.03</a:t>
                      </a:r>
                      <a:endParaRPr lang="ru-RU" sz="14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Праздничный</a:t>
                      </a:r>
                      <a:r>
                        <a:rPr lang="ru-RU" sz="1400" b="0" baseline="0" dirty="0" smtClean="0">
                          <a:latin typeface="+mn-lt"/>
                          <a:cs typeface="Calibri Light"/>
                        </a:rPr>
                        <a:t> концерт, посвященный Международному женскому дню 8-марта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4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latin typeface="+mn-lt"/>
                          <a:cs typeface="Calibri"/>
                        </a:rPr>
                        <a:t>0</a:t>
                      </a:r>
                      <a:r>
                        <a:rPr lang="en-US" sz="1400" b="1" dirty="0" smtClean="0">
                          <a:latin typeface="+mn-lt"/>
                          <a:cs typeface="Calibri"/>
                        </a:rPr>
                        <a:t>6</a:t>
                      </a:r>
                      <a:r>
                        <a:rPr lang="ru-RU" sz="1400" b="1" dirty="0" smtClean="0">
                          <a:latin typeface="+mn-lt"/>
                          <a:cs typeface="Calibri"/>
                        </a:rPr>
                        <a:t>.0</a:t>
                      </a:r>
                      <a:r>
                        <a:rPr lang="en-US" sz="1400" b="1" dirty="0" smtClean="0">
                          <a:latin typeface="+mn-lt"/>
                          <a:cs typeface="Calibri"/>
                        </a:rPr>
                        <a:t>3</a:t>
                      </a:r>
                      <a:endParaRPr lang="ru-RU" sz="14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+mn-lt"/>
                          <a:cs typeface="Calibri Light"/>
                        </a:rPr>
                        <a:t>Литературный</a:t>
                      </a:r>
                      <a:r>
                        <a:rPr lang="ru-RU" sz="1400" b="0" baseline="0" dirty="0" smtClean="0">
                          <a:solidFill>
                            <a:schemeClr val="tx1"/>
                          </a:solidFill>
                          <a:latin typeface="+mn-lt"/>
                          <a:cs typeface="Calibri Light"/>
                        </a:rPr>
                        <a:t> час «И только с этого дня начинается в мире весна!»</a:t>
                      </a:r>
                      <a:endParaRPr lang="ru-RU" sz="1400" b="0" dirty="0" smtClean="0">
                        <a:solidFill>
                          <a:schemeClr val="tx1"/>
                        </a:solidFill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+mn-lt"/>
                        </a:rPr>
                        <a:t>11:00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12.03</a:t>
                      </a:r>
                      <a:endParaRPr lang="ru-RU" sz="14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Лекция РО Знание «В здравом</a:t>
                      </a:r>
                      <a:r>
                        <a:rPr lang="ru-RU" sz="14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уме и твердой памяти: практики для активного долголетия»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+mn-lt"/>
                        </a:rPr>
                        <a:t>10:00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</a:t>
                      </a:r>
                      <a:r>
                        <a:rPr lang="en-US" sz="1400" b="1" dirty="0" smtClean="0"/>
                        <a:t>6</a:t>
                      </a:r>
                      <a:r>
                        <a:rPr lang="ru-RU" sz="1400" b="1" dirty="0" smtClean="0"/>
                        <a:t>.0</a:t>
                      </a:r>
                      <a:r>
                        <a:rPr lang="en-US" sz="1400" b="1" dirty="0" smtClean="0"/>
                        <a:t>3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u="none" strike="noStrike" dirty="0" smtClean="0">
                          <a:solidFill>
                            <a:schemeClr val="dk1"/>
                          </a:solidFill>
                          <a:effectLst/>
                          <a:uFillTx/>
                          <a:latin typeface="+mn-lt"/>
                        </a:rPr>
                        <a:t>Году единства народов России посвящается. Участие в фестивале   Центров общения в г. Симферополе.</a:t>
                      </a:r>
                      <a:endParaRPr lang="ru-RU" sz="14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11:00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18.0</a:t>
                      </a:r>
                      <a:r>
                        <a:rPr lang="en-US" sz="1400" b="1" dirty="0" smtClean="0"/>
                        <a:t>3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Праздничный концерт: «Крым – </a:t>
                      </a:r>
                      <a:r>
                        <a:rPr lang="ru-RU" sz="1400" dirty="0" err="1" smtClean="0"/>
                        <a:t>Россия-навсегда</a:t>
                      </a:r>
                      <a:r>
                        <a:rPr lang="ru-RU" sz="1400" dirty="0" smtClean="0"/>
                        <a:t>»</a:t>
                      </a:r>
                      <a:endParaRPr lang="ru-RU" sz="1400" b="0" u="none" strike="noStrike" dirty="0" smtClean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11:00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20.03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Шахматный</a:t>
                      </a:r>
                      <a:r>
                        <a:rPr lang="ru-RU" sz="1400" baseline="0" dirty="0" smtClean="0"/>
                        <a:t> турнир, посвященный Дню воссоединения Республики Крым с Россией</a:t>
                      </a:r>
                      <a:endParaRPr lang="ru-RU" sz="1400" b="0" u="none" strike="noStrike" dirty="0" smtClean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smtClean="0"/>
                        <a:t>10:00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23.03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Урок финансовой грамотности со СБЕР</a:t>
                      </a:r>
                      <a:endParaRPr lang="ru-RU" sz="1400" b="0" u="none" strike="noStrike" dirty="0" smtClean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  <a:tr h="54356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25.03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Урок цифровой грамотности: </a:t>
                      </a:r>
                      <a:r>
                        <a:rPr lang="ru-RU" sz="1400" b="0" u="none" strike="noStrike" dirty="0" smtClean="0">
                          <a:solidFill>
                            <a:schemeClr val="dk1"/>
                          </a:solidFill>
                          <a:effectLst/>
                          <a:uFillTx/>
                          <a:latin typeface="+mn-lt"/>
                        </a:rPr>
                        <a:t>индивидуальное консультирование по  созданию  цифрового </a:t>
                      </a:r>
                      <a:r>
                        <a:rPr lang="en-US" sz="1400" b="0" u="none" strike="noStrike" dirty="0" smtClean="0">
                          <a:solidFill>
                            <a:schemeClr val="dk1"/>
                          </a:solidFill>
                          <a:effectLst/>
                          <a:uFillTx/>
                          <a:latin typeface="+mn-lt"/>
                        </a:rPr>
                        <a:t>ID</a:t>
                      </a:r>
                      <a:r>
                        <a:rPr lang="ru-RU" sz="1400" b="0" u="none" strike="noStrike" baseline="0" dirty="0" smtClean="0">
                          <a:solidFill>
                            <a:schemeClr val="dk1"/>
                          </a:solidFill>
                          <a:effectLst/>
                          <a:uFillTx/>
                          <a:latin typeface="+mn-lt"/>
                        </a:rPr>
                        <a:t> в </a:t>
                      </a:r>
                      <a:r>
                        <a:rPr lang="en-US" sz="1400" b="0" u="none" strike="noStrike" baseline="0" dirty="0" smtClean="0">
                          <a:solidFill>
                            <a:schemeClr val="dk1"/>
                          </a:solidFill>
                          <a:effectLst/>
                          <a:uFillTx/>
                          <a:latin typeface="+mn-lt"/>
                        </a:rPr>
                        <a:t>MAX </a:t>
                      </a:r>
                      <a:endParaRPr lang="ru-RU" sz="1400" b="0" u="none" strike="noStrike" dirty="0" smtClean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11:00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1400" b="1" dirty="0" smtClean="0"/>
                        <a:t>27.03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 Просмотр фильма </a:t>
                      </a:r>
                      <a:r>
                        <a:rPr lang="ru-RU" sz="1400" b="0" u="none" strike="noStrike" dirty="0" smtClean="0">
                          <a:solidFill>
                            <a:schemeClr val="dk1"/>
                          </a:solidFill>
                          <a:effectLst/>
                          <a:uFillTx/>
                          <a:latin typeface="+mn-lt"/>
                        </a:rPr>
                        <a:t>Русского географического общества: Открываем Россию заново. Вместе.</a:t>
                      </a:r>
                      <a:endParaRPr lang="ru-RU" sz="1400" b="0" u="none" strike="noStrike" dirty="0" smtClean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11:00</a:t>
                      </a:r>
                      <a:endParaRPr lang="ru-RU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30.03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Урок пенсионной</a:t>
                      </a:r>
                      <a:r>
                        <a:rPr lang="ru-RU" sz="1400" baseline="0" dirty="0" smtClean="0"/>
                        <a:t> грамотности</a:t>
                      </a:r>
                      <a:endParaRPr lang="ru-RU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11:00</a:t>
                      </a:r>
                      <a:endParaRPr lang="ru-RU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171</TotalTime>
  <Words>188</Words>
  <Application>Microsoft Office PowerPoint</Application>
  <PresentationFormat>Произвольный</PresentationFormat>
  <Paragraphs>45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февраль 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Admin</cp:lastModifiedBy>
  <cp:revision>40</cp:revision>
  <dcterms:created xsi:type="dcterms:W3CDTF">2025-11-06T11:20:25Z</dcterms:created>
  <dcterms:modified xsi:type="dcterms:W3CDTF">2026-02-25T14:30:40Z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