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Черноморское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Кирова д.6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+79787753093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Чернова Тамара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751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мастер- класс кройки и шитья ( приуроченный к Дню 8 Марта)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Арт</a:t>
                      </a:r>
                      <a:r>
                        <a:rPr lang="ru-RU" dirty="0" smtClean="0"/>
                        <a:t>- галерея « прекрасные в прекрасном»</a:t>
                      </a:r>
                      <a:endParaRPr lang="ru-RU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 Военная история </a:t>
                      </a:r>
                      <a:r>
                        <a:rPr lang="ru-RU" dirty="0" err="1" smtClean="0"/>
                        <a:t>Тарханкута</a:t>
                      </a:r>
                      <a:r>
                        <a:rPr lang="ru-RU" dirty="0" smtClean="0"/>
                        <a:t> – бухта тактического назначения»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Российской общество «Знание» В здравом уме</a:t>
                      </a:r>
                      <a:r>
                        <a:rPr lang="ru-RU" baseline="0" dirty="0" smtClean="0"/>
                        <a:t> и твердой памяти: практики для активного долголетия»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Литературный вечер « Исмаил </a:t>
                      </a:r>
                      <a:r>
                        <a:rPr lang="ru-RU" dirty="0" err="1" smtClean="0"/>
                        <a:t>Гаспринский</a:t>
                      </a:r>
                      <a:r>
                        <a:rPr lang="ru-RU" dirty="0" smtClean="0"/>
                        <a:t>: взгляд из прошлого»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Прямой эфир «Одна страна – одно будущее» ( ко Дню воссоединения Крыма и России)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18.03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 </a:t>
                      </a:r>
                      <a:r>
                        <a:rPr lang="ru-RU" dirty="0" smtClean="0"/>
                        <a:t>пенсионной</a:t>
                      </a:r>
                      <a:r>
                        <a:rPr lang="ru-RU" baseline="0" dirty="0" smtClean="0"/>
                        <a:t> и финансовой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Оздоровительное</a:t>
                      </a:r>
                      <a:r>
                        <a:rPr lang="ru-RU" baseline="0" dirty="0" smtClean="0"/>
                        <a:t> мероприятие «Йога»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 С чего начинается театр» – постановка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 с </a:t>
                      </a:r>
                      <a:r>
                        <a:rPr lang="ru-RU" dirty="0" smtClean="0"/>
                        <a:t>участниками</a:t>
                      </a:r>
                      <a:r>
                        <a:rPr lang="ru-RU" baseline="0" dirty="0" smtClean="0"/>
                        <a:t> ЧАЭС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Заседание Клуба любителей истории и краеведения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Литературная пятница «Встреча у книжного шкафа»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182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Колпак Тамара Владимировна</cp:lastModifiedBy>
  <cp:revision>20</cp:revision>
  <dcterms:created xsi:type="dcterms:W3CDTF">2025-11-06T11:20:25Z</dcterms:created>
  <dcterms:modified xsi:type="dcterms:W3CDTF">2026-02-26T08:04:20Z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