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610" y="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Ленинский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Ленино ул. Трудовая, 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+7 978 8176043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Савченко Лидия Анатольевна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6846898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26" y="1515738"/>
          <a:ext cx="6786585" cy="5392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4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386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067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8916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57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Вечер-комплимент « О, женщина, Ваше имя –Совершенство»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452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06.03.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Развлекательное мероприятие « А ну-ка девочки,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а  на-ка бабушки»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276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10.03.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Урок финансовой грамотности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4410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11.03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Вечер-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портрет « Он жизнь свою народу посвятил» (творческий вечер </a:t>
                      </a:r>
                      <a:r>
                        <a:rPr lang="ru-RU" sz="1200" dirty="0" err="1" smtClean="0">
                          <a:latin typeface="Times New Roman"/>
                          <a:ea typeface="Calibri"/>
                          <a:cs typeface="Times New Roman"/>
                        </a:rPr>
                        <a:t>И.М.Гаспринского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)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4761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12.03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проекта Знание «В здравом уме: и твердой памяти: практики для активного долголетия»</a:t>
                      </a:r>
                      <a:endParaRPr lang="ru-RU" sz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0856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16.03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пенсионной грамотности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18.03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Торжественное мероприятие</a:t>
                      </a:r>
                      <a:r>
                        <a:rPr lang="ru-RU" sz="1200" baseline="0" dirty="0" smtClean="0"/>
                        <a:t>  «Крым и Россия » идём одной дорогой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Время уточняется 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1748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23.03.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Просмотр фильма, предоставленного Всероссийской общественной организацией «Русское географическое общество» </a:t>
                      </a:r>
                      <a:endParaRPr lang="ru-RU" sz="12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55790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27.03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День открытых дверей для граждан, подвергшихся воздействию радиации и членов их семей в связи с 40-летием катастрофы на Чернобыльской АЭС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176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30.03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Урок компьютерной грамотности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4638</TotalTime>
  <Words>188</Words>
  <Application>Microsoft Office PowerPoint</Application>
  <PresentationFormat>Произвольный</PresentationFormat>
  <Paragraphs>46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45</cp:revision>
  <dcterms:created xsi:type="dcterms:W3CDTF">2025-11-06T11:20:25Z</dcterms:created>
  <dcterms:modified xsi:type="dcterms:W3CDTF">2026-02-27T06:19:39Z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