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ADD321-4C27-48AC-99EE-965461CEA1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69B851-0AF8-423D-9E82-3FDBB37614D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4301AD-B39B-4DA6-AC03-CA8F472CFB6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392088-AD6C-49C2-A5CC-BD51DA789FC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A78A5E-FD23-4BE0-9A12-5D4396FF2D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697AE8-F46E-440B-B8A6-92F59C1EE0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E9D583-E794-436A-B540-048BD4072CD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11811C-2F21-40FC-8863-4A39AF067E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F6CACD-6899-4229-809E-E435EB907A3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3B9AF2-E56F-4E6C-B062-8FC495681E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0F87FF-F33F-4999-A415-1953A003B9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E22206-14AF-4C54-86CC-71A7AE6A0A3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7198F8-DBA9-4765-8F0D-D4CB79E4EE52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81840" y="8587080"/>
            <a:ext cx="1146240" cy="131040"/>
            <a:chOff x="681840" y="8587080"/>
            <a:chExt cx="1146240" cy="13104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81840" y="858708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808920" y="858888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926280" y="858708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39120" y="858708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82920" y="858888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716840" y="858888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48220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4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4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400" spc="-7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МАРТ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803080"/>
            <a:ext cx="511236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32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2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2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2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пгт. Первомайское, пер. Садовый, дом 4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 (з6552) 77001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Мельникова Татьяна Петровна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 flipV="1" rot="10800000">
            <a:off x="2339640" y="8176320"/>
            <a:ext cx="316692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4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</a:t>
            </a:r>
            <a:r>
              <a:rPr b="0" lang="ru-RU" sz="14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97840" y="1530360"/>
          <a:ext cx="6471360" cy="6337080"/>
        </p:xfrm>
        <a:graphic>
          <a:graphicData uri="http://schemas.openxmlformats.org/drawingml/2006/table">
            <a:tbl>
              <a:tblPr/>
              <a:tblGrid>
                <a:gridCol w="648000"/>
                <a:gridCol w="4968360"/>
                <a:gridCol w="855000"/>
              </a:tblGrid>
              <a:tr h="504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Times New Roman"/>
                        </a:rPr>
                        <a:t>Дата</a:t>
                      </a: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2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Просмотр фильма, предоставленного Всероссийской общественной организацией «Русское географическое общество» 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Праздничная программа «Весна со вкусом мимозы». </a:t>
                      </a: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со специалистом библиотеки.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8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r>
                        <a:rPr b="1" lang="ru-RU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6.</a:t>
                      </a:r>
                      <a:r>
                        <a:rPr b="1" lang="en-US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r>
                        <a:rPr b="1" lang="ru-RU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Цифровая грамотность.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Встреча со специалистом профильного отдела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15:</a:t>
                      </a:r>
                      <a:r>
                        <a:rPr b="0" lang="ru-RU" sz="13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07.03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«Борьба с глаукомой - как фактор продуктивной жизнедеятельности».Специалист ЦРБ.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b="0" lang="ru-RU" sz="13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1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Пенсионная грамотность.</a:t>
                      </a: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Встреча со специалистом профильного отдела.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6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Проект «Знание». «В здравом уме и твердой памяти: практики для активного долголетия»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 до 11:30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82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«Профилактика заболеваний почек у лиц пожилого возраста». Специалист ЦРБ.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18.03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Мероприятия, направленные на профилактику в сфере  мошеннических  проявлений. Встреча с сотрудником ОМВД.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7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19.03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Семинар на тему: «Победим туберкулез вместе». Специалист ЦРБ.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69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грамотность. Специалист банка ВТБ.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15:00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0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20.03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Поэтическое ассорти «Стихов чарующие строки». Встреча со специалистом библиотеки.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6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Беседа напоминание. «Боль нашей памяти – Чернобыль». Встреча со специалистом библиотеки.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91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27.03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3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Семинар на тему: «Трезвый Крым - непобедим!». Специалист ЦРБ.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Application>LibreOffice/7.5.9.2$Windows_X86_64 LibreOffice_project/cdeefe45c17511d326101eed8008ac4092f278a9</Application>
  <AppVersion>15.0000</AppVersion>
  <Words>249</Words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2026-02-24T15:11:20Z</cp:lastPrinted>
  <dcterms:modified xsi:type="dcterms:W3CDTF">2026-02-24T15:12:10Z</dcterms:modified>
  <cp:revision>45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