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media/image75.png" ContentType="image/png"/>
  <Override PartName="/ppt/media/image9.png" ContentType="image/png"/>
  <Override PartName="/ppt/media/image57.png" ContentType="image/png"/>
  <Override PartName="/ppt/media/image1.png" ContentType="image/png"/>
  <Override PartName="/ppt/media/image58.png" ContentType="image/png"/>
  <Override PartName="/ppt/media/image2.png" ContentType="image/png"/>
  <Override PartName="/ppt/media/image59.png" ContentType="image/png"/>
  <Override PartName="/ppt/media/image3.png" ContentType="image/png"/>
  <Override PartName="/ppt/media/image70.png" ContentType="image/png"/>
  <Override PartName="/ppt/media/image4.png" ContentType="image/png"/>
  <Override PartName="/ppt/media/image71.png" ContentType="image/png"/>
  <Override PartName="/ppt/media/image5.png" ContentType="image/png"/>
  <Override PartName="/ppt/media/image72.png" ContentType="image/png"/>
  <Override PartName="/ppt/media/image6.png" ContentType="image/png"/>
  <Override PartName="/ppt/media/image73.png" ContentType="image/png"/>
  <Override PartName="/ppt/media/image7.png" ContentType="image/png"/>
  <Override PartName="/ppt/media/image74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  <Override PartName="/ppt/media/image41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47.png" ContentType="image/png"/>
  <Override PartName="/ppt/media/image48.png" ContentType="image/png"/>
  <Override PartName="/ppt/media/image49.png" ContentType="image/png"/>
  <Override PartName="/ppt/media/image50.png" ContentType="image/png"/>
  <Override PartName="/ppt/media/image51.png" ContentType="image/png"/>
  <Override PartName="/ppt/media/image52.png" ContentType="image/png"/>
  <Override PartName="/ppt/media/image53.png" ContentType="image/png"/>
  <Override PartName="/ppt/media/image54.png" ContentType="image/png"/>
  <Override PartName="/ppt/media/image55.png" ContentType="image/png"/>
  <Override PartName="/ppt/media/image56.png" ContentType="image/png"/>
  <Override PartName="/ppt/media/image60.png" ContentType="image/png"/>
  <Override PartName="/ppt/media/image61.png" ContentType="image/png"/>
  <Override PartName="/ppt/media/image62.png" ContentType="image/png"/>
  <Override PartName="/ppt/media/image63.png" ContentType="image/png"/>
  <Override PartName="/ppt/media/image64.png" ContentType="image/png"/>
  <Override PartName="/ppt/media/image65.png" ContentType="image/png"/>
  <Override PartName="/ppt/media/image66.png" ContentType="image/png"/>
  <Override PartName="/ppt/media/image67.png" ContentType="image/png"/>
  <Override PartName="/ppt/media/image68.png" ContentType="image/png"/>
  <Override PartName="/ppt/media/image69.png" ContentType="image/png"/>
  <Override PartName="/ppt/media/image76.png" ContentType="image/png"/>
  <Override PartName="/ppt/media/image77.png" ContentType="image/png"/>
  <Override PartName="/ppt/media/image78.png" ContentType="image/png"/>
  <Override PartName="/ppt/media/image79.png" ContentType="image/png"/>
  <Override PartName="/ppt/media/image8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7559675" cy="10691812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240"/>
            <a:ext cx="6803280" cy="1875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latin typeface="Arial"/>
              </a:rPr>
              <a:t>Для правки текста заголовка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latin typeface="Arial"/>
              </a:rPr>
              <a:t>Для правки текста заголовка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image" Target="../media/image30.png"/><Relationship Id="rId11" Type="http://schemas.openxmlformats.org/officeDocument/2006/relationships/image" Target="../media/image31.png"/><Relationship Id="rId12" Type="http://schemas.openxmlformats.org/officeDocument/2006/relationships/image" Target="../media/image32.png"/><Relationship Id="rId13" Type="http://schemas.openxmlformats.org/officeDocument/2006/relationships/image" Target="../media/image33.png"/><Relationship Id="rId14" Type="http://schemas.openxmlformats.org/officeDocument/2006/relationships/image" Target="../media/image34.png"/><Relationship Id="rId15" Type="http://schemas.openxmlformats.org/officeDocument/2006/relationships/image" Target="../media/image35.png"/><Relationship Id="rId16" Type="http://schemas.openxmlformats.org/officeDocument/2006/relationships/image" Target="../media/image36.png"/><Relationship Id="rId17" Type="http://schemas.openxmlformats.org/officeDocument/2006/relationships/image" Target="../media/image37.png"/><Relationship Id="rId18" Type="http://schemas.openxmlformats.org/officeDocument/2006/relationships/image" Target="../media/image38.png"/><Relationship Id="rId19" Type="http://schemas.openxmlformats.org/officeDocument/2006/relationships/image" Target="../media/image39.png"/><Relationship Id="rId20" Type="http://schemas.openxmlformats.org/officeDocument/2006/relationships/image" Target="../media/image40.png"/><Relationship Id="rId2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image" Target="../media/image42.png"/><Relationship Id="rId3" Type="http://schemas.openxmlformats.org/officeDocument/2006/relationships/image" Target="../media/image43.png"/><Relationship Id="rId4" Type="http://schemas.openxmlformats.org/officeDocument/2006/relationships/image" Target="../media/image44.png"/><Relationship Id="rId5" Type="http://schemas.openxmlformats.org/officeDocument/2006/relationships/image" Target="../media/image45.png"/><Relationship Id="rId6" Type="http://schemas.openxmlformats.org/officeDocument/2006/relationships/image" Target="../media/image46.png"/><Relationship Id="rId7" Type="http://schemas.openxmlformats.org/officeDocument/2006/relationships/image" Target="../media/image47.png"/><Relationship Id="rId8" Type="http://schemas.openxmlformats.org/officeDocument/2006/relationships/image" Target="../media/image48.png"/><Relationship Id="rId9" Type="http://schemas.openxmlformats.org/officeDocument/2006/relationships/image" Target="../media/image49.png"/><Relationship Id="rId10" Type="http://schemas.openxmlformats.org/officeDocument/2006/relationships/image" Target="../media/image50.png"/><Relationship Id="rId11" Type="http://schemas.openxmlformats.org/officeDocument/2006/relationships/image" Target="../media/image51.png"/><Relationship Id="rId12" Type="http://schemas.openxmlformats.org/officeDocument/2006/relationships/image" Target="../media/image52.png"/><Relationship Id="rId13" Type="http://schemas.openxmlformats.org/officeDocument/2006/relationships/image" Target="../media/image53.png"/><Relationship Id="rId14" Type="http://schemas.openxmlformats.org/officeDocument/2006/relationships/image" Target="../media/image54.png"/><Relationship Id="rId15" Type="http://schemas.openxmlformats.org/officeDocument/2006/relationships/image" Target="../media/image55.png"/><Relationship Id="rId16" Type="http://schemas.openxmlformats.org/officeDocument/2006/relationships/image" Target="../media/image56.png"/><Relationship Id="rId17" Type="http://schemas.openxmlformats.org/officeDocument/2006/relationships/image" Target="../media/image57.png"/><Relationship Id="rId18" Type="http://schemas.openxmlformats.org/officeDocument/2006/relationships/image" Target="../media/image58.png"/><Relationship Id="rId19" Type="http://schemas.openxmlformats.org/officeDocument/2006/relationships/image" Target="../media/image59.png"/><Relationship Id="rId20" Type="http://schemas.openxmlformats.org/officeDocument/2006/relationships/image" Target="../media/image60.png"/><Relationship Id="rId2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1.png"/><Relationship Id="rId2" Type="http://schemas.openxmlformats.org/officeDocument/2006/relationships/image" Target="../media/image62.png"/><Relationship Id="rId3" Type="http://schemas.openxmlformats.org/officeDocument/2006/relationships/image" Target="../media/image63.png"/><Relationship Id="rId4" Type="http://schemas.openxmlformats.org/officeDocument/2006/relationships/image" Target="../media/image64.png"/><Relationship Id="rId5" Type="http://schemas.openxmlformats.org/officeDocument/2006/relationships/image" Target="../media/image65.png"/><Relationship Id="rId6" Type="http://schemas.openxmlformats.org/officeDocument/2006/relationships/image" Target="../media/image66.png"/><Relationship Id="rId7" Type="http://schemas.openxmlformats.org/officeDocument/2006/relationships/image" Target="../media/image67.png"/><Relationship Id="rId8" Type="http://schemas.openxmlformats.org/officeDocument/2006/relationships/image" Target="../media/image68.png"/><Relationship Id="rId9" Type="http://schemas.openxmlformats.org/officeDocument/2006/relationships/image" Target="../media/image69.png"/><Relationship Id="rId10" Type="http://schemas.openxmlformats.org/officeDocument/2006/relationships/image" Target="../media/image70.png"/><Relationship Id="rId11" Type="http://schemas.openxmlformats.org/officeDocument/2006/relationships/image" Target="../media/image71.png"/><Relationship Id="rId12" Type="http://schemas.openxmlformats.org/officeDocument/2006/relationships/image" Target="../media/image72.png"/><Relationship Id="rId13" Type="http://schemas.openxmlformats.org/officeDocument/2006/relationships/image" Target="../media/image73.png"/><Relationship Id="rId14" Type="http://schemas.openxmlformats.org/officeDocument/2006/relationships/image" Target="../media/image74.png"/><Relationship Id="rId15" Type="http://schemas.openxmlformats.org/officeDocument/2006/relationships/image" Target="../media/image75.png"/><Relationship Id="rId16" Type="http://schemas.openxmlformats.org/officeDocument/2006/relationships/image" Target="../media/image76.png"/><Relationship Id="rId17" Type="http://schemas.openxmlformats.org/officeDocument/2006/relationships/image" Target="../media/image77.png"/><Relationship Id="rId18" Type="http://schemas.openxmlformats.org/officeDocument/2006/relationships/image" Target="../media/image78.png"/><Relationship Id="rId19" Type="http://schemas.openxmlformats.org/officeDocument/2006/relationships/image" Target="../media/image79.png"/><Relationship Id="rId20" Type="http://schemas.openxmlformats.org/officeDocument/2006/relationships/image" Target="../media/image80.png"/><Relationship Id="rId2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33" descr=""/>
          <p:cNvPicPr/>
          <p:nvPr/>
        </p:nvPicPr>
        <p:blipFill>
          <a:blip r:embed="rId1"/>
          <a:stretch/>
        </p:blipFill>
        <p:spPr>
          <a:xfrm>
            <a:off x="3528000" y="17280"/>
            <a:ext cx="3915720" cy="1740960"/>
          </a:xfrm>
          <a:prstGeom prst="rect">
            <a:avLst/>
          </a:prstGeom>
          <a:ln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111240" y="7000200"/>
            <a:ext cx="7337520" cy="35755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8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5040" cy="124560"/>
          </a:xfrm>
          <a:prstGeom prst="rect">
            <a:avLst/>
          </a:prstGeom>
          <a:ln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771480" y="8178120"/>
            <a:ext cx="86400" cy="12132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0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4040" cy="124560"/>
          </a:xfrm>
          <a:prstGeom prst="rect">
            <a:avLst/>
          </a:prstGeom>
          <a:ln>
            <a:noFill/>
          </a:ln>
        </p:spPr>
      </p:pic>
      <p:pic>
        <p:nvPicPr>
          <p:cNvPr id="81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1040" cy="124560"/>
          </a:xfrm>
          <a:prstGeom prst="rect">
            <a:avLst/>
          </a:prstGeom>
          <a:ln>
            <a:noFill/>
          </a:ln>
        </p:spPr>
      </p:pic>
      <p:pic>
        <p:nvPicPr>
          <p:cNvPr id="82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1880" cy="120960"/>
          </a:xfrm>
          <a:prstGeom prst="rect">
            <a:avLst/>
          </a:prstGeom>
          <a:ln>
            <a:noFill/>
          </a:ln>
        </p:spPr>
      </p:pic>
      <p:pic>
        <p:nvPicPr>
          <p:cNvPr id="83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4760" cy="122760"/>
          </a:xfrm>
          <a:prstGeom prst="rect">
            <a:avLst/>
          </a:prstGeom>
          <a:ln>
            <a:noFill/>
          </a:ln>
        </p:spPr>
      </p:pic>
      <p:sp>
        <p:nvSpPr>
          <p:cNvPr id="84" name="CustomShape 3"/>
          <p:cNvSpPr/>
          <p:nvPr/>
        </p:nvSpPr>
        <p:spPr>
          <a:xfrm>
            <a:off x="4680000" y="288000"/>
            <a:ext cx="2451240" cy="1887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904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НА МАРТ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628920" y="8441640"/>
            <a:ext cx="5105880" cy="200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7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7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</a:t>
            </a:r>
            <a:endParaRPr b="0" lang="ru-RU" sz="1300" spc="-1" strike="noStrike"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endParaRPr b="0" lang="ru-RU" sz="1300" spc="-1" strike="noStrike"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+7 (978) 063-28-64</a:t>
            </a:r>
            <a:endParaRPr b="0" lang="ru-RU" sz="1300" spc="-1" strike="noStrike"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3672000" y="7056000"/>
            <a:ext cx="3669480" cy="1293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440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 </a:t>
            </a:r>
            <a:endParaRPr b="0" lang="ru-RU" sz="1600" spc="-1" strike="noStrike">
              <a:latin typeface="Arial"/>
            </a:endParaRPr>
          </a:p>
          <a:p>
            <a:pPr marL="1440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440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87" name="CustomShape 6"/>
          <p:cNvSpPr/>
          <p:nvPr/>
        </p:nvSpPr>
        <p:spPr>
          <a:xfrm>
            <a:off x="6123240" y="8786520"/>
            <a:ext cx="1068840" cy="73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88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31240" cy="948960"/>
          </a:xfrm>
          <a:prstGeom prst="rect">
            <a:avLst/>
          </a:prstGeom>
          <a:ln>
            <a:noFill/>
          </a:ln>
        </p:spPr>
      </p:pic>
      <p:sp>
        <p:nvSpPr>
          <p:cNvPr id="89" name="CustomShape 7"/>
          <p:cNvSpPr/>
          <p:nvPr/>
        </p:nvSpPr>
        <p:spPr>
          <a:xfrm>
            <a:off x="1577160" y="814680"/>
            <a:ext cx="286920" cy="17712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CustomShape 8"/>
          <p:cNvSpPr/>
          <p:nvPr/>
        </p:nvSpPr>
        <p:spPr>
          <a:xfrm>
            <a:off x="1917720" y="814680"/>
            <a:ext cx="282600" cy="14292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1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3040" cy="141840"/>
          </a:xfrm>
          <a:prstGeom prst="rect">
            <a:avLst/>
          </a:prstGeom>
          <a:ln>
            <a:noFill/>
          </a:ln>
        </p:spPr>
      </p:pic>
      <p:pic>
        <p:nvPicPr>
          <p:cNvPr id="92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51560" cy="145440"/>
          </a:xfrm>
          <a:prstGeom prst="rect">
            <a:avLst/>
          </a:prstGeom>
          <a:ln>
            <a:noFill/>
          </a:ln>
        </p:spPr>
      </p:pic>
      <p:pic>
        <p:nvPicPr>
          <p:cNvPr id="93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4480" cy="141840"/>
          </a:xfrm>
          <a:prstGeom prst="rect">
            <a:avLst/>
          </a:prstGeom>
          <a:ln>
            <a:noFill/>
          </a:ln>
        </p:spPr>
      </p:pic>
      <p:sp>
        <p:nvSpPr>
          <p:cNvPr id="94" name="CustomShape 9"/>
          <p:cNvSpPr/>
          <p:nvPr/>
        </p:nvSpPr>
        <p:spPr>
          <a:xfrm>
            <a:off x="1917720" y="1051200"/>
            <a:ext cx="514440" cy="17532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5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21680" cy="141840"/>
          </a:xfrm>
          <a:prstGeom prst="rect">
            <a:avLst/>
          </a:prstGeom>
          <a:ln>
            <a:noFill/>
          </a:ln>
        </p:spPr>
      </p:pic>
      <p:pic>
        <p:nvPicPr>
          <p:cNvPr id="96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2680" cy="141840"/>
          </a:xfrm>
          <a:prstGeom prst="rect">
            <a:avLst/>
          </a:prstGeom>
          <a:ln>
            <a:noFill/>
          </a:ln>
        </p:spPr>
      </p:pic>
      <p:pic>
        <p:nvPicPr>
          <p:cNvPr id="97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5000" cy="147240"/>
          </a:xfrm>
          <a:prstGeom prst="rect">
            <a:avLst/>
          </a:prstGeom>
          <a:ln>
            <a:noFill/>
          </a:ln>
        </p:spPr>
      </p:pic>
      <p:pic>
        <p:nvPicPr>
          <p:cNvPr id="98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6240" cy="147240"/>
          </a:xfrm>
          <a:prstGeom prst="rect">
            <a:avLst/>
          </a:prstGeom>
          <a:ln>
            <a:noFill/>
          </a:ln>
        </p:spPr>
      </p:pic>
      <p:pic>
        <p:nvPicPr>
          <p:cNvPr id="99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52080" cy="179640"/>
          </a:xfrm>
          <a:prstGeom prst="rect">
            <a:avLst/>
          </a:prstGeom>
          <a:ln>
            <a:noFill/>
          </a:ln>
        </p:spPr>
      </p:pic>
      <p:pic>
        <p:nvPicPr>
          <p:cNvPr id="100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6240" cy="147240"/>
          </a:xfrm>
          <a:prstGeom prst="rect">
            <a:avLst/>
          </a:prstGeom>
          <a:ln>
            <a:noFill/>
          </a:ln>
        </p:spPr>
      </p:pic>
      <p:sp>
        <p:nvSpPr>
          <p:cNvPr id="101" name="CustomShape 10"/>
          <p:cNvSpPr/>
          <p:nvPr/>
        </p:nvSpPr>
        <p:spPr>
          <a:xfrm>
            <a:off x="2494080" y="1290960"/>
            <a:ext cx="130320" cy="14148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2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62000" cy="173160"/>
          </a:xfrm>
          <a:prstGeom prst="rect">
            <a:avLst/>
          </a:prstGeom>
          <a:ln>
            <a:noFill/>
          </a:ln>
        </p:spPr>
      </p:pic>
      <p:pic>
        <p:nvPicPr>
          <p:cNvPr id="103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60200" cy="141840"/>
          </a:xfrm>
          <a:prstGeom prst="rect">
            <a:avLst/>
          </a:prstGeom>
          <a:ln>
            <a:noFill/>
          </a:ln>
        </p:spPr>
      </p:pic>
      <p:sp>
        <p:nvSpPr>
          <p:cNvPr id="104" name="CustomShape 11"/>
          <p:cNvSpPr/>
          <p:nvPr/>
        </p:nvSpPr>
        <p:spPr>
          <a:xfrm>
            <a:off x="6140520" y="9593640"/>
            <a:ext cx="866520" cy="8503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CustomShape 12"/>
          <p:cNvSpPr/>
          <p:nvPr/>
        </p:nvSpPr>
        <p:spPr>
          <a:xfrm>
            <a:off x="6641640" y="8064000"/>
            <a:ext cx="807120" cy="8071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6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3280" cy="508320"/>
          </a:xfrm>
          <a:prstGeom prst="rect">
            <a:avLst/>
          </a:prstGeom>
          <a:ln>
            <a:noFill/>
          </a:ln>
        </p:spPr>
      </p:pic>
      <p:pic>
        <p:nvPicPr>
          <p:cNvPr id="107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3920" cy="853920"/>
          </a:xfrm>
          <a:prstGeom prst="rect">
            <a:avLst/>
          </a:prstGeom>
          <a:ln>
            <a:noFill/>
          </a:ln>
        </p:spPr>
      </p:pic>
      <p:graphicFrame>
        <p:nvGraphicFramePr>
          <p:cNvPr id="108" name="Table 13"/>
          <p:cNvGraphicFramePr/>
          <p:nvPr/>
        </p:nvGraphicFramePr>
        <p:xfrm>
          <a:off x="209880" y="2016000"/>
          <a:ext cx="7133760" cy="3856320"/>
        </p:xfrm>
        <a:graphic>
          <a:graphicData uri="http://schemas.openxmlformats.org/drawingml/2006/table">
            <a:tbl>
              <a:tblPr/>
              <a:tblGrid>
                <a:gridCol w="1838880"/>
                <a:gridCol w="4085640"/>
                <a:gridCol w="1209600"/>
              </a:tblGrid>
              <a:tr h="5979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586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02.03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Лечебная гимнастика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Урок красоты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(парикмахерское дело)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801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03.03 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Лекция 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«Лечебные растения Крыма»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851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04.03 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Лечебная гимнастика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Компьютерная грамотность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8348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06.03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Ансамбль «Россияночка» поздравления к 8 Марта.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1960" cy="1650240"/>
          </a:xfrm>
          <a:prstGeom prst="rect">
            <a:avLst/>
          </a:prstGeom>
          <a:ln>
            <a:noFill/>
          </a:ln>
        </p:spPr>
      </p:pic>
      <p:sp>
        <p:nvSpPr>
          <p:cNvPr id="110" name="CustomShape 1"/>
          <p:cNvSpPr/>
          <p:nvPr/>
        </p:nvSpPr>
        <p:spPr>
          <a:xfrm>
            <a:off x="111240" y="7000200"/>
            <a:ext cx="7337520" cy="35755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1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5040" cy="124560"/>
          </a:xfrm>
          <a:prstGeom prst="rect">
            <a:avLst/>
          </a:prstGeom>
          <a:ln>
            <a:noFill/>
          </a:ln>
        </p:spPr>
      </p:pic>
      <p:sp>
        <p:nvSpPr>
          <p:cNvPr id="112" name="CustomShape 2"/>
          <p:cNvSpPr/>
          <p:nvPr/>
        </p:nvSpPr>
        <p:spPr>
          <a:xfrm>
            <a:off x="771480" y="8178120"/>
            <a:ext cx="86400" cy="12132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3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4040" cy="124560"/>
          </a:xfrm>
          <a:prstGeom prst="rect">
            <a:avLst/>
          </a:prstGeom>
          <a:ln>
            <a:noFill/>
          </a:ln>
        </p:spPr>
      </p:pic>
      <p:pic>
        <p:nvPicPr>
          <p:cNvPr id="114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1040" cy="124560"/>
          </a:xfrm>
          <a:prstGeom prst="rect">
            <a:avLst/>
          </a:prstGeom>
          <a:ln>
            <a:noFill/>
          </a:ln>
        </p:spPr>
      </p:pic>
      <p:pic>
        <p:nvPicPr>
          <p:cNvPr id="115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1880" cy="120960"/>
          </a:xfrm>
          <a:prstGeom prst="rect">
            <a:avLst/>
          </a:prstGeom>
          <a:ln>
            <a:noFill/>
          </a:ln>
        </p:spPr>
      </p:pic>
      <p:pic>
        <p:nvPicPr>
          <p:cNvPr id="116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4760" cy="122760"/>
          </a:xfrm>
          <a:prstGeom prst="rect">
            <a:avLst/>
          </a:prstGeom>
          <a:ln>
            <a:noFill/>
          </a:ln>
        </p:spPr>
      </p:pic>
      <p:sp>
        <p:nvSpPr>
          <p:cNvPr id="117" name="CustomShape 3"/>
          <p:cNvSpPr/>
          <p:nvPr/>
        </p:nvSpPr>
        <p:spPr>
          <a:xfrm>
            <a:off x="4608000" y="288000"/>
            <a:ext cx="2523240" cy="1887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904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НА МАРТ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18" name="CustomShape 4"/>
          <p:cNvSpPr/>
          <p:nvPr/>
        </p:nvSpPr>
        <p:spPr>
          <a:xfrm>
            <a:off x="628920" y="8441640"/>
            <a:ext cx="5105880" cy="200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7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7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 +7 (978) 063-28-64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19" name="CustomShape 5"/>
          <p:cNvSpPr/>
          <p:nvPr/>
        </p:nvSpPr>
        <p:spPr>
          <a:xfrm>
            <a:off x="6123240" y="8786520"/>
            <a:ext cx="1068840" cy="73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20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31240" cy="948960"/>
          </a:xfrm>
          <a:prstGeom prst="rect">
            <a:avLst/>
          </a:prstGeom>
          <a:ln>
            <a:noFill/>
          </a:ln>
        </p:spPr>
      </p:pic>
      <p:sp>
        <p:nvSpPr>
          <p:cNvPr id="121" name="CustomShape 6"/>
          <p:cNvSpPr/>
          <p:nvPr/>
        </p:nvSpPr>
        <p:spPr>
          <a:xfrm>
            <a:off x="1577160" y="814680"/>
            <a:ext cx="286920" cy="17712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2" name="CustomShape 7"/>
          <p:cNvSpPr/>
          <p:nvPr/>
        </p:nvSpPr>
        <p:spPr>
          <a:xfrm>
            <a:off x="1917720" y="814680"/>
            <a:ext cx="282600" cy="14292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3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3040" cy="141840"/>
          </a:xfrm>
          <a:prstGeom prst="rect">
            <a:avLst/>
          </a:prstGeom>
          <a:ln>
            <a:noFill/>
          </a:ln>
        </p:spPr>
      </p:pic>
      <p:pic>
        <p:nvPicPr>
          <p:cNvPr id="124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51560" cy="145440"/>
          </a:xfrm>
          <a:prstGeom prst="rect">
            <a:avLst/>
          </a:prstGeom>
          <a:ln>
            <a:noFill/>
          </a:ln>
        </p:spPr>
      </p:pic>
      <p:pic>
        <p:nvPicPr>
          <p:cNvPr id="125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4480" cy="141840"/>
          </a:xfrm>
          <a:prstGeom prst="rect">
            <a:avLst/>
          </a:prstGeom>
          <a:ln>
            <a:noFill/>
          </a:ln>
        </p:spPr>
      </p:pic>
      <p:sp>
        <p:nvSpPr>
          <p:cNvPr id="126" name="CustomShape 8"/>
          <p:cNvSpPr/>
          <p:nvPr/>
        </p:nvSpPr>
        <p:spPr>
          <a:xfrm>
            <a:off x="1917720" y="1051200"/>
            <a:ext cx="514440" cy="17532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7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21680" cy="141840"/>
          </a:xfrm>
          <a:prstGeom prst="rect">
            <a:avLst/>
          </a:prstGeom>
          <a:ln>
            <a:noFill/>
          </a:ln>
        </p:spPr>
      </p:pic>
      <p:pic>
        <p:nvPicPr>
          <p:cNvPr id="128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2680" cy="141840"/>
          </a:xfrm>
          <a:prstGeom prst="rect">
            <a:avLst/>
          </a:prstGeom>
          <a:ln>
            <a:noFill/>
          </a:ln>
        </p:spPr>
      </p:pic>
      <p:pic>
        <p:nvPicPr>
          <p:cNvPr id="129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5000" cy="147240"/>
          </a:xfrm>
          <a:prstGeom prst="rect">
            <a:avLst/>
          </a:prstGeom>
          <a:ln>
            <a:noFill/>
          </a:ln>
        </p:spPr>
      </p:pic>
      <p:pic>
        <p:nvPicPr>
          <p:cNvPr id="130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6240" cy="147240"/>
          </a:xfrm>
          <a:prstGeom prst="rect">
            <a:avLst/>
          </a:prstGeom>
          <a:ln>
            <a:noFill/>
          </a:ln>
        </p:spPr>
      </p:pic>
      <p:pic>
        <p:nvPicPr>
          <p:cNvPr id="131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52080" cy="179640"/>
          </a:xfrm>
          <a:prstGeom prst="rect">
            <a:avLst/>
          </a:prstGeom>
          <a:ln>
            <a:noFill/>
          </a:ln>
        </p:spPr>
      </p:pic>
      <p:pic>
        <p:nvPicPr>
          <p:cNvPr id="132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6240" cy="147240"/>
          </a:xfrm>
          <a:prstGeom prst="rect">
            <a:avLst/>
          </a:prstGeom>
          <a:ln>
            <a:noFill/>
          </a:ln>
        </p:spPr>
      </p:pic>
      <p:sp>
        <p:nvSpPr>
          <p:cNvPr id="133" name="CustomShape 9"/>
          <p:cNvSpPr/>
          <p:nvPr/>
        </p:nvSpPr>
        <p:spPr>
          <a:xfrm>
            <a:off x="2494080" y="1290960"/>
            <a:ext cx="130320" cy="14148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4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62000" cy="173160"/>
          </a:xfrm>
          <a:prstGeom prst="rect">
            <a:avLst/>
          </a:prstGeom>
          <a:ln>
            <a:noFill/>
          </a:ln>
        </p:spPr>
      </p:pic>
      <p:pic>
        <p:nvPicPr>
          <p:cNvPr id="135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60200" cy="141840"/>
          </a:xfrm>
          <a:prstGeom prst="rect">
            <a:avLst/>
          </a:prstGeom>
          <a:ln>
            <a:noFill/>
          </a:ln>
        </p:spPr>
      </p:pic>
      <p:sp>
        <p:nvSpPr>
          <p:cNvPr id="136" name="CustomShape 10"/>
          <p:cNvSpPr/>
          <p:nvPr/>
        </p:nvSpPr>
        <p:spPr>
          <a:xfrm>
            <a:off x="6140520" y="9593640"/>
            <a:ext cx="866520" cy="8503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11"/>
          <p:cNvSpPr/>
          <p:nvPr/>
        </p:nvSpPr>
        <p:spPr>
          <a:xfrm>
            <a:off x="6641640" y="8064000"/>
            <a:ext cx="807120" cy="8071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8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3280" cy="508320"/>
          </a:xfrm>
          <a:prstGeom prst="rect">
            <a:avLst/>
          </a:prstGeom>
          <a:ln>
            <a:noFill/>
          </a:ln>
        </p:spPr>
      </p:pic>
      <p:pic>
        <p:nvPicPr>
          <p:cNvPr id="139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3920" cy="853920"/>
          </a:xfrm>
          <a:prstGeom prst="rect">
            <a:avLst/>
          </a:prstGeom>
          <a:ln>
            <a:noFill/>
          </a:ln>
        </p:spPr>
      </p:pic>
      <p:graphicFrame>
        <p:nvGraphicFramePr>
          <p:cNvPr id="140" name="Table 12"/>
          <p:cNvGraphicFramePr/>
          <p:nvPr/>
        </p:nvGraphicFramePr>
        <p:xfrm>
          <a:off x="101160" y="2191680"/>
          <a:ext cx="7187760" cy="4243320"/>
        </p:xfrm>
        <a:graphic>
          <a:graphicData uri="http://schemas.openxmlformats.org/drawingml/2006/table">
            <a:tbl>
              <a:tblPr/>
              <a:tblGrid>
                <a:gridCol w="1860840"/>
                <a:gridCol w="4135320"/>
                <a:gridCol w="1191960"/>
              </a:tblGrid>
              <a:tr h="6688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Дата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Мероприятие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Время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начала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688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10 .03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Финансовая грамотность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Урок рукоделия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solidFill>
                      <a:srgbClr val="dfcce4"/>
                    </a:solidFill>
                  </a:tcPr>
                </a:tc>
              </a:tr>
              <a:tr h="8989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11.03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83"/>
                        </a:spcBef>
                        <a:spcAft>
                          <a:spcPts val="283"/>
                        </a:spcAft>
                      </a:pPr>
                      <a:r>
                        <a:rPr b="1" lang="ru-RU" sz="2200" spc="-1" strike="noStrike">
                          <a:latin typeface="Times New Roman"/>
                        </a:rPr>
                        <a:t>Лечебная гимнастика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83"/>
                        </a:spcBef>
                        <a:spcAft>
                          <a:spcPts val="283"/>
                        </a:spcAft>
                      </a:pPr>
                      <a:r>
                        <a:rPr b="1" lang="ru-RU" sz="2200" spc="-1" strike="noStrike">
                          <a:latin typeface="Times New Roman"/>
                        </a:rPr>
                        <a:t>Урок Православия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9522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12.03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Онлайн-лекция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«Знание по теме: В здравом уме и твердой памяти»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10:00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3852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13.03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Компьютерная грамотность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6696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16.03 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 </a:t>
                      </a:r>
                      <a:r>
                        <a:rPr b="1" lang="ru-RU" sz="2200" spc="-1" strike="noStrike">
                          <a:latin typeface="Times New Roman"/>
                        </a:rPr>
                        <a:t>Фестиваль 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«Единство народов России»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11:00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141" name="CustomShape 13"/>
          <p:cNvSpPr/>
          <p:nvPr/>
        </p:nvSpPr>
        <p:spPr>
          <a:xfrm>
            <a:off x="3024000" y="7296840"/>
            <a:ext cx="4097160" cy="550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440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 </a:t>
            </a:r>
            <a:endParaRPr b="0" lang="ru-RU" sz="1600" spc="-1" strike="noStrike">
              <a:latin typeface="Arial"/>
            </a:endParaRPr>
          </a:p>
          <a:p>
            <a:pPr marL="1440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440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1960" cy="1650240"/>
          </a:xfrm>
          <a:prstGeom prst="rect">
            <a:avLst/>
          </a:prstGeom>
          <a:ln>
            <a:noFill/>
          </a:ln>
        </p:spPr>
      </p:pic>
      <p:sp>
        <p:nvSpPr>
          <p:cNvPr id="143" name="CustomShape 1"/>
          <p:cNvSpPr/>
          <p:nvPr/>
        </p:nvSpPr>
        <p:spPr>
          <a:xfrm>
            <a:off x="111240" y="7000200"/>
            <a:ext cx="7337520" cy="35755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4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5040" cy="124560"/>
          </a:xfrm>
          <a:prstGeom prst="rect">
            <a:avLst/>
          </a:prstGeom>
          <a:ln>
            <a:noFill/>
          </a:ln>
        </p:spPr>
      </p:pic>
      <p:sp>
        <p:nvSpPr>
          <p:cNvPr id="145" name="CustomShape 2"/>
          <p:cNvSpPr/>
          <p:nvPr/>
        </p:nvSpPr>
        <p:spPr>
          <a:xfrm>
            <a:off x="771480" y="8178120"/>
            <a:ext cx="86400" cy="12132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6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4040" cy="124560"/>
          </a:xfrm>
          <a:prstGeom prst="rect">
            <a:avLst/>
          </a:prstGeom>
          <a:ln>
            <a:noFill/>
          </a:ln>
        </p:spPr>
      </p:pic>
      <p:pic>
        <p:nvPicPr>
          <p:cNvPr id="147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1040" cy="124560"/>
          </a:xfrm>
          <a:prstGeom prst="rect">
            <a:avLst/>
          </a:prstGeom>
          <a:ln>
            <a:noFill/>
          </a:ln>
        </p:spPr>
      </p:pic>
      <p:pic>
        <p:nvPicPr>
          <p:cNvPr id="148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1880" cy="120960"/>
          </a:xfrm>
          <a:prstGeom prst="rect">
            <a:avLst/>
          </a:prstGeom>
          <a:ln>
            <a:noFill/>
          </a:ln>
        </p:spPr>
      </p:pic>
      <p:pic>
        <p:nvPicPr>
          <p:cNvPr id="149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4760" cy="122760"/>
          </a:xfrm>
          <a:prstGeom prst="rect">
            <a:avLst/>
          </a:prstGeom>
          <a:ln>
            <a:noFill/>
          </a:ln>
        </p:spPr>
      </p:pic>
      <p:sp>
        <p:nvSpPr>
          <p:cNvPr id="150" name="CustomShape 3"/>
          <p:cNvSpPr/>
          <p:nvPr/>
        </p:nvSpPr>
        <p:spPr>
          <a:xfrm>
            <a:off x="4608000" y="288000"/>
            <a:ext cx="2523240" cy="1887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904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НА МАРТ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51" name="CustomShape 4"/>
          <p:cNvSpPr/>
          <p:nvPr/>
        </p:nvSpPr>
        <p:spPr>
          <a:xfrm>
            <a:off x="628920" y="8441640"/>
            <a:ext cx="5105880" cy="200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7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7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</a:t>
            </a:r>
            <a:endParaRPr b="0" lang="ru-RU" sz="1300" spc="-1" strike="noStrike"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endParaRPr b="0" lang="ru-RU" sz="1300" spc="-1" strike="noStrike"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+7 (978) 063-28-64</a:t>
            </a:r>
            <a:endParaRPr b="0" lang="ru-RU" sz="1300" spc="-1" strike="noStrike"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152" name="CustomShape 5"/>
          <p:cNvSpPr/>
          <p:nvPr/>
        </p:nvSpPr>
        <p:spPr>
          <a:xfrm>
            <a:off x="6123240" y="8786520"/>
            <a:ext cx="1068840" cy="73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53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31240" cy="948960"/>
          </a:xfrm>
          <a:prstGeom prst="rect">
            <a:avLst/>
          </a:prstGeom>
          <a:ln>
            <a:noFill/>
          </a:ln>
        </p:spPr>
      </p:pic>
      <p:sp>
        <p:nvSpPr>
          <p:cNvPr id="154" name="CustomShape 6"/>
          <p:cNvSpPr/>
          <p:nvPr/>
        </p:nvSpPr>
        <p:spPr>
          <a:xfrm>
            <a:off x="1577160" y="814680"/>
            <a:ext cx="286920" cy="17712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5" name="CustomShape 7"/>
          <p:cNvSpPr/>
          <p:nvPr/>
        </p:nvSpPr>
        <p:spPr>
          <a:xfrm>
            <a:off x="1917720" y="814680"/>
            <a:ext cx="282600" cy="14292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56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3040" cy="141840"/>
          </a:xfrm>
          <a:prstGeom prst="rect">
            <a:avLst/>
          </a:prstGeom>
          <a:ln>
            <a:noFill/>
          </a:ln>
        </p:spPr>
      </p:pic>
      <p:pic>
        <p:nvPicPr>
          <p:cNvPr id="157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51560" cy="145440"/>
          </a:xfrm>
          <a:prstGeom prst="rect">
            <a:avLst/>
          </a:prstGeom>
          <a:ln>
            <a:noFill/>
          </a:ln>
        </p:spPr>
      </p:pic>
      <p:pic>
        <p:nvPicPr>
          <p:cNvPr id="158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4480" cy="141840"/>
          </a:xfrm>
          <a:prstGeom prst="rect">
            <a:avLst/>
          </a:prstGeom>
          <a:ln>
            <a:noFill/>
          </a:ln>
        </p:spPr>
      </p:pic>
      <p:sp>
        <p:nvSpPr>
          <p:cNvPr id="159" name="CustomShape 8"/>
          <p:cNvSpPr/>
          <p:nvPr/>
        </p:nvSpPr>
        <p:spPr>
          <a:xfrm>
            <a:off x="1917720" y="1051200"/>
            <a:ext cx="514440" cy="17532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0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21680" cy="141840"/>
          </a:xfrm>
          <a:prstGeom prst="rect">
            <a:avLst/>
          </a:prstGeom>
          <a:ln>
            <a:noFill/>
          </a:ln>
        </p:spPr>
      </p:pic>
      <p:pic>
        <p:nvPicPr>
          <p:cNvPr id="161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2680" cy="141840"/>
          </a:xfrm>
          <a:prstGeom prst="rect">
            <a:avLst/>
          </a:prstGeom>
          <a:ln>
            <a:noFill/>
          </a:ln>
        </p:spPr>
      </p:pic>
      <p:pic>
        <p:nvPicPr>
          <p:cNvPr id="162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5000" cy="147240"/>
          </a:xfrm>
          <a:prstGeom prst="rect">
            <a:avLst/>
          </a:prstGeom>
          <a:ln>
            <a:noFill/>
          </a:ln>
        </p:spPr>
      </p:pic>
      <p:pic>
        <p:nvPicPr>
          <p:cNvPr id="163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6240" cy="147240"/>
          </a:xfrm>
          <a:prstGeom prst="rect">
            <a:avLst/>
          </a:prstGeom>
          <a:ln>
            <a:noFill/>
          </a:ln>
        </p:spPr>
      </p:pic>
      <p:pic>
        <p:nvPicPr>
          <p:cNvPr id="164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52080" cy="179640"/>
          </a:xfrm>
          <a:prstGeom prst="rect">
            <a:avLst/>
          </a:prstGeom>
          <a:ln>
            <a:noFill/>
          </a:ln>
        </p:spPr>
      </p:pic>
      <p:pic>
        <p:nvPicPr>
          <p:cNvPr id="165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6240" cy="147240"/>
          </a:xfrm>
          <a:prstGeom prst="rect">
            <a:avLst/>
          </a:prstGeom>
          <a:ln>
            <a:noFill/>
          </a:ln>
        </p:spPr>
      </p:pic>
      <p:sp>
        <p:nvSpPr>
          <p:cNvPr id="166" name="CustomShape 9"/>
          <p:cNvSpPr/>
          <p:nvPr/>
        </p:nvSpPr>
        <p:spPr>
          <a:xfrm>
            <a:off x="2494080" y="1290960"/>
            <a:ext cx="130320" cy="14148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7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62000" cy="173160"/>
          </a:xfrm>
          <a:prstGeom prst="rect">
            <a:avLst/>
          </a:prstGeom>
          <a:ln>
            <a:noFill/>
          </a:ln>
        </p:spPr>
      </p:pic>
      <p:pic>
        <p:nvPicPr>
          <p:cNvPr id="168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60200" cy="141840"/>
          </a:xfrm>
          <a:prstGeom prst="rect">
            <a:avLst/>
          </a:prstGeom>
          <a:ln>
            <a:noFill/>
          </a:ln>
        </p:spPr>
      </p:pic>
      <p:sp>
        <p:nvSpPr>
          <p:cNvPr id="169" name="CustomShape 10"/>
          <p:cNvSpPr/>
          <p:nvPr/>
        </p:nvSpPr>
        <p:spPr>
          <a:xfrm>
            <a:off x="6140520" y="9593640"/>
            <a:ext cx="866520" cy="8503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0" name="CustomShape 11"/>
          <p:cNvSpPr/>
          <p:nvPr/>
        </p:nvSpPr>
        <p:spPr>
          <a:xfrm>
            <a:off x="6641640" y="8064000"/>
            <a:ext cx="807120" cy="8071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71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3280" cy="508320"/>
          </a:xfrm>
          <a:prstGeom prst="rect">
            <a:avLst/>
          </a:prstGeom>
          <a:ln>
            <a:noFill/>
          </a:ln>
        </p:spPr>
      </p:pic>
      <p:pic>
        <p:nvPicPr>
          <p:cNvPr id="172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3920" cy="853920"/>
          </a:xfrm>
          <a:prstGeom prst="rect">
            <a:avLst/>
          </a:prstGeom>
          <a:ln>
            <a:noFill/>
          </a:ln>
        </p:spPr>
      </p:pic>
      <p:sp>
        <p:nvSpPr>
          <p:cNvPr id="173" name="CustomShape 12"/>
          <p:cNvSpPr/>
          <p:nvPr/>
        </p:nvSpPr>
        <p:spPr>
          <a:xfrm>
            <a:off x="7848000" y="6912000"/>
            <a:ext cx="173520" cy="33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4" name="CustomShape 13"/>
          <p:cNvSpPr/>
          <p:nvPr/>
        </p:nvSpPr>
        <p:spPr>
          <a:xfrm>
            <a:off x="3312000" y="7416000"/>
            <a:ext cx="4097160" cy="550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440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 </a:t>
            </a:r>
            <a:endParaRPr b="0" lang="ru-RU" sz="1600" spc="-1" strike="noStrike">
              <a:latin typeface="Arial"/>
            </a:endParaRPr>
          </a:p>
          <a:p>
            <a:pPr marL="1440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440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  <p:graphicFrame>
        <p:nvGraphicFramePr>
          <p:cNvPr id="175" name="Table 14"/>
          <p:cNvGraphicFramePr/>
          <p:nvPr/>
        </p:nvGraphicFramePr>
        <p:xfrm>
          <a:off x="294840" y="2232000"/>
          <a:ext cx="7083720" cy="4712760"/>
        </p:xfrm>
        <a:graphic>
          <a:graphicData uri="http://schemas.openxmlformats.org/drawingml/2006/table">
            <a:tbl>
              <a:tblPr/>
              <a:tblGrid>
                <a:gridCol w="1825560"/>
                <a:gridCol w="4057200"/>
                <a:gridCol w="1201320"/>
              </a:tblGrid>
              <a:tr h="5979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1" lang="ru-RU" sz="2200" spc="-1" strike="noStrike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9406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17.03 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r>
                        <a:rPr b="1" lang="ru-RU" sz="2200" spc="-1" strike="noStrike">
                          <a:latin typeface="Times New Roman"/>
                        </a:rPr>
                        <a:t>       </a:t>
                      </a:r>
                      <a:r>
                        <a:rPr b="1" lang="ru-RU" sz="2200" spc="-1" strike="noStrike">
                          <a:latin typeface="Times New Roman"/>
                        </a:rPr>
                        <a:t>Лечебная гимнастика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2643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18.03 </a:t>
                      </a:r>
                      <a:endParaRPr b="1" lang="ru-RU" sz="2200" spc="-1" strike="noStrike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Экскурсия историко-этнографический музей «Белая Русь»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0292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20.03 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Урок рукоделия. </a:t>
                      </a:r>
                      <a:endParaRPr b="1" lang="ru-RU" sz="2200" spc="-1" strike="noStrike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Мастер-класс «Соленное тесто»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88092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23.03 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Лечебная гимнастика. </a:t>
                      </a:r>
                      <a:endParaRPr b="1" lang="ru-RU" sz="2200" spc="-1" strike="noStrike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Урок рукоделия.  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11:00</a:t>
                      </a:r>
                      <a:endParaRPr b="1" lang="ru-RU" sz="2200" spc="-1" strike="noStrike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1" lang="ru-RU" sz="2200" spc="-1" strike="noStrike">
                        <a:latin typeface="Times New Roman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1960" cy="1650240"/>
          </a:xfrm>
          <a:prstGeom prst="rect">
            <a:avLst/>
          </a:prstGeom>
          <a:ln>
            <a:noFill/>
          </a:ln>
        </p:spPr>
      </p:pic>
      <p:sp>
        <p:nvSpPr>
          <p:cNvPr id="177" name="CustomShape 1"/>
          <p:cNvSpPr/>
          <p:nvPr/>
        </p:nvSpPr>
        <p:spPr>
          <a:xfrm>
            <a:off x="111240" y="7000200"/>
            <a:ext cx="7337520" cy="35755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78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95040" cy="124560"/>
          </a:xfrm>
          <a:prstGeom prst="rect">
            <a:avLst/>
          </a:prstGeom>
          <a:ln>
            <a:noFill/>
          </a:ln>
        </p:spPr>
      </p:pic>
      <p:sp>
        <p:nvSpPr>
          <p:cNvPr id="179" name="CustomShape 2"/>
          <p:cNvSpPr/>
          <p:nvPr/>
        </p:nvSpPr>
        <p:spPr>
          <a:xfrm>
            <a:off x="771480" y="8178120"/>
            <a:ext cx="86400" cy="121320"/>
          </a:xfrm>
          <a:custGeom>
            <a:avLst/>
            <a:gdLst/>
            <a:ah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80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84040" cy="124560"/>
          </a:xfrm>
          <a:prstGeom prst="rect">
            <a:avLst/>
          </a:prstGeom>
          <a:ln>
            <a:noFill/>
          </a:ln>
        </p:spPr>
      </p:pic>
      <p:pic>
        <p:nvPicPr>
          <p:cNvPr id="181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1040" cy="124560"/>
          </a:xfrm>
          <a:prstGeom prst="rect">
            <a:avLst/>
          </a:prstGeom>
          <a:ln>
            <a:noFill/>
          </a:ln>
        </p:spPr>
      </p:pic>
      <p:pic>
        <p:nvPicPr>
          <p:cNvPr id="182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1880" cy="120960"/>
          </a:xfrm>
          <a:prstGeom prst="rect">
            <a:avLst/>
          </a:prstGeom>
          <a:ln>
            <a:noFill/>
          </a:ln>
        </p:spPr>
      </p:pic>
      <p:pic>
        <p:nvPicPr>
          <p:cNvPr id="183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04760" cy="122760"/>
          </a:xfrm>
          <a:prstGeom prst="rect">
            <a:avLst/>
          </a:prstGeom>
          <a:ln>
            <a:noFill/>
          </a:ln>
        </p:spPr>
      </p:pic>
      <p:sp>
        <p:nvSpPr>
          <p:cNvPr id="184" name="CustomShape 3"/>
          <p:cNvSpPr/>
          <p:nvPr/>
        </p:nvSpPr>
        <p:spPr>
          <a:xfrm>
            <a:off x="4536000" y="360000"/>
            <a:ext cx="2595240" cy="1815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/>
          <a:p>
            <a:pPr marL="439560" indent="-419040" algn="r">
              <a:lnSpc>
                <a:spcPts val="2701"/>
              </a:lnSpc>
              <a:spcBef>
                <a:spcPts val="641"/>
              </a:spcBef>
            </a:pP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НА МАРТ</a:t>
            </a:r>
            <a:br/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85" name="CustomShape 4"/>
          <p:cNvSpPr/>
          <p:nvPr/>
        </p:nvSpPr>
        <p:spPr>
          <a:xfrm>
            <a:off x="628920" y="8441640"/>
            <a:ext cx="5105880" cy="200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b="1" lang="ru-RU" sz="4400" spc="-7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7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ct val="115000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 контакты:</a:t>
            </a:r>
            <a:endParaRPr b="0" lang="ru-RU" sz="1300" spc="-1" strike="noStrike"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Симферополь, ул. Киевская, д. 125 Б</a:t>
            </a:r>
            <a:endParaRPr b="0" lang="ru-RU" sz="1300" spc="-1" strike="noStrike"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+7 (978) 063-28-64</a:t>
            </a:r>
            <a:endParaRPr b="0" lang="ru-RU" sz="1300" spc="-1" strike="noStrike"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Россмайсль Мирослава Александровна</a:t>
            </a:r>
            <a:br/>
            <a:endParaRPr b="0" lang="ru-RU" sz="1300" spc="-1" strike="noStrike">
              <a:latin typeface="Arial"/>
            </a:endParaRPr>
          </a:p>
        </p:txBody>
      </p:sp>
      <p:sp>
        <p:nvSpPr>
          <p:cNvPr id="186" name="CustomShape 5"/>
          <p:cNvSpPr/>
          <p:nvPr/>
        </p:nvSpPr>
        <p:spPr>
          <a:xfrm>
            <a:off x="6123240" y="8786520"/>
            <a:ext cx="1068840" cy="73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b="0" lang="ru-RU" sz="800" spc="4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г. Симферополю и Симферопольскому району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187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31240" cy="948960"/>
          </a:xfrm>
          <a:prstGeom prst="rect">
            <a:avLst/>
          </a:prstGeom>
          <a:ln>
            <a:noFill/>
          </a:ln>
        </p:spPr>
      </p:pic>
      <p:sp>
        <p:nvSpPr>
          <p:cNvPr id="188" name="CustomShape 6"/>
          <p:cNvSpPr/>
          <p:nvPr/>
        </p:nvSpPr>
        <p:spPr>
          <a:xfrm>
            <a:off x="1577160" y="814680"/>
            <a:ext cx="286920" cy="177120"/>
          </a:xfrm>
          <a:custGeom>
            <a:avLst/>
            <a:gdLst/>
            <a:ah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9" name="CustomShape 7"/>
          <p:cNvSpPr/>
          <p:nvPr/>
        </p:nvSpPr>
        <p:spPr>
          <a:xfrm>
            <a:off x="1917720" y="814680"/>
            <a:ext cx="282600" cy="142920"/>
          </a:xfrm>
          <a:custGeom>
            <a:avLst/>
            <a:gdLst/>
            <a:ah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0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13040" cy="141840"/>
          </a:xfrm>
          <a:prstGeom prst="rect">
            <a:avLst/>
          </a:prstGeom>
          <a:ln>
            <a:noFill/>
          </a:ln>
        </p:spPr>
      </p:pic>
      <p:pic>
        <p:nvPicPr>
          <p:cNvPr id="191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51560" cy="145440"/>
          </a:xfrm>
          <a:prstGeom prst="rect">
            <a:avLst/>
          </a:prstGeom>
          <a:ln>
            <a:noFill/>
          </a:ln>
        </p:spPr>
      </p:pic>
      <p:pic>
        <p:nvPicPr>
          <p:cNvPr id="192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14480" cy="141840"/>
          </a:xfrm>
          <a:prstGeom prst="rect">
            <a:avLst/>
          </a:prstGeom>
          <a:ln>
            <a:noFill/>
          </a:ln>
        </p:spPr>
      </p:pic>
      <p:sp>
        <p:nvSpPr>
          <p:cNvPr id="193" name="CustomShape 8"/>
          <p:cNvSpPr/>
          <p:nvPr/>
        </p:nvSpPr>
        <p:spPr>
          <a:xfrm>
            <a:off x="1917720" y="1051200"/>
            <a:ext cx="514440" cy="175320"/>
          </a:xfrm>
          <a:custGeom>
            <a:avLst/>
            <a:gdLst/>
            <a:ah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4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21680" cy="141840"/>
          </a:xfrm>
          <a:prstGeom prst="rect">
            <a:avLst/>
          </a:prstGeom>
          <a:ln>
            <a:noFill/>
          </a:ln>
        </p:spPr>
      </p:pic>
      <p:pic>
        <p:nvPicPr>
          <p:cNvPr id="195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12680" cy="141840"/>
          </a:xfrm>
          <a:prstGeom prst="rect">
            <a:avLst/>
          </a:prstGeom>
          <a:ln>
            <a:noFill/>
          </a:ln>
        </p:spPr>
      </p:pic>
      <p:pic>
        <p:nvPicPr>
          <p:cNvPr id="196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35000" cy="147240"/>
          </a:xfrm>
          <a:prstGeom prst="rect">
            <a:avLst/>
          </a:prstGeom>
          <a:ln>
            <a:noFill/>
          </a:ln>
        </p:spPr>
      </p:pic>
      <p:pic>
        <p:nvPicPr>
          <p:cNvPr id="197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56240" cy="147240"/>
          </a:xfrm>
          <a:prstGeom prst="rect">
            <a:avLst/>
          </a:prstGeom>
          <a:ln>
            <a:noFill/>
          </a:ln>
        </p:spPr>
      </p:pic>
      <p:pic>
        <p:nvPicPr>
          <p:cNvPr id="198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52080" cy="179640"/>
          </a:xfrm>
          <a:prstGeom prst="rect">
            <a:avLst/>
          </a:prstGeom>
          <a:ln>
            <a:noFill/>
          </a:ln>
        </p:spPr>
      </p:pic>
      <p:pic>
        <p:nvPicPr>
          <p:cNvPr id="199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56240" cy="147240"/>
          </a:xfrm>
          <a:prstGeom prst="rect">
            <a:avLst/>
          </a:prstGeom>
          <a:ln>
            <a:noFill/>
          </a:ln>
        </p:spPr>
      </p:pic>
      <p:sp>
        <p:nvSpPr>
          <p:cNvPr id="200" name="CustomShape 9"/>
          <p:cNvSpPr/>
          <p:nvPr/>
        </p:nvSpPr>
        <p:spPr>
          <a:xfrm>
            <a:off x="2494080" y="1290960"/>
            <a:ext cx="130320" cy="141480"/>
          </a:xfrm>
          <a:custGeom>
            <a:avLst/>
            <a:gdLst/>
            <a:ah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1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62000" cy="173160"/>
          </a:xfrm>
          <a:prstGeom prst="rect">
            <a:avLst/>
          </a:prstGeom>
          <a:ln>
            <a:noFill/>
          </a:ln>
        </p:spPr>
      </p:pic>
      <p:pic>
        <p:nvPicPr>
          <p:cNvPr id="202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60200" cy="141840"/>
          </a:xfrm>
          <a:prstGeom prst="rect">
            <a:avLst/>
          </a:prstGeom>
          <a:ln>
            <a:noFill/>
          </a:ln>
        </p:spPr>
      </p:pic>
      <p:sp>
        <p:nvSpPr>
          <p:cNvPr id="203" name="CustomShape 10"/>
          <p:cNvSpPr/>
          <p:nvPr/>
        </p:nvSpPr>
        <p:spPr>
          <a:xfrm>
            <a:off x="6140520" y="9593640"/>
            <a:ext cx="866520" cy="8503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4" name="CustomShape 11"/>
          <p:cNvSpPr/>
          <p:nvPr/>
        </p:nvSpPr>
        <p:spPr>
          <a:xfrm>
            <a:off x="6641640" y="8064000"/>
            <a:ext cx="807120" cy="8071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05" name="object 48" descr=""/>
          <p:cNvPicPr/>
          <p:nvPr/>
        </p:nvPicPr>
        <p:blipFill>
          <a:blip r:embed="rId19"/>
          <a:stretch/>
        </p:blipFill>
        <p:spPr>
          <a:xfrm>
            <a:off x="6742800" y="8280000"/>
            <a:ext cx="593280" cy="508320"/>
          </a:xfrm>
          <a:prstGeom prst="rect">
            <a:avLst/>
          </a:prstGeom>
          <a:ln>
            <a:noFill/>
          </a:ln>
        </p:spPr>
      </p:pic>
      <p:pic>
        <p:nvPicPr>
          <p:cNvPr id="206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3920" cy="853920"/>
          </a:xfrm>
          <a:prstGeom prst="rect">
            <a:avLst/>
          </a:prstGeom>
          <a:ln>
            <a:noFill/>
          </a:ln>
        </p:spPr>
      </p:pic>
      <p:graphicFrame>
        <p:nvGraphicFramePr>
          <p:cNvPr id="207" name="Table 12"/>
          <p:cNvGraphicFramePr/>
          <p:nvPr/>
        </p:nvGraphicFramePr>
        <p:xfrm>
          <a:off x="209880" y="1872000"/>
          <a:ext cx="7199280" cy="4905720"/>
        </p:xfrm>
        <a:graphic>
          <a:graphicData uri="http://schemas.openxmlformats.org/drawingml/2006/table">
            <a:tbl>
              <a:tblPr/>
              <a:tblGrid>
                <a:gridCol w="1855440"/>
                <a:gridCol w="4123080"/>
                <a:gridCol w="1221120"/>
              </a:tblGrid>
              <a:tr h="7102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0292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24.03 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Экскурсия  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Симферопольская соборная мечеть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102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25.03 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Лечебная гимнастика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Пенсионная грамотность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102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27.03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Встреча с психологом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10292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30.03.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Экскурсия в «Заповедник Оленей»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г. Бахчисарай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  <a:tr h="7167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31.03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Лечебная гимнастика. 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Урок рукоделия.  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12:00</a:t>
                      </a:r>
                      <a:endParaRPr b="0" lang="ru-RU" sz="2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200" spc="-1" strike="noStrike">
                          <a:latin typeface="Times New Roman"/>
                        </a:rPr>
                        <a:t>13:00</a:t>
                      </a:r>
                      <a:endParaRPr b="0" lang="ru-RU" sz="2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fcce4"/>
                    </a:solidFill>
                  </a:tcPr>
                </a:tc>
              </a:tr>
            </a:tbl>
          </a:graphicData>
        </a:graphic>
      </p:graphicFrame>
      <p:sp>
        <p:nvSpPr>
          <p:cNvPr id="208" name="CustomShape 13"/>
          <p:cNvSpPr/>
          <p:nvPr/>
        </p:nvSpPr>
        <p:spPr>
          <a:xfrm>
            <a:off x="7848000" y="6912000"/>
            <a:ext cx="173520" cy="33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9" name="CustomShape 14"/>
          <p:cNvSpPr/>
          <p:nvPr/>
        </p:nvSpPr>
        <p:spPr>
          <a:xfrm>
            <a:off x="3245760" y="7344000"/>
            <a:ext cx="4097160" cy="550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440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 работы: </a:t>
            </a:r>
            <a:endParaRPr b="0" lang="ru-RU" sz="1600" spc="-1" strike="noStrike">
              <a:latin typeface="Arial"/>
            </a:endParaRPr>
          </a:p>
          <a:p>
            <a:pPr marL="1440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— четверг 09:00 -  18:00</a:t>
            </a:r>
            <a:endParaRPr b="0" lang="ru-RU" sz="1600" spc="-1" strike="noStrike">
              <a:latin typeface="Arial"/>
            </a:endParaRPr>
          </a:p>
          <a:p>
            <a:pPr marL="14400">
              <a:lnSpc>
                <a:spcPct val="112000"/>
              </a:lnSpc>
              <a:spcBef>
                <a:spcPts val="99"/>
              </a:spcBef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 09:00 — 16:45</a:t>
            </a:r>
            <a:endParaRPr b="0" lang="ru-RU" sz="1600" spc="-1" strike="noStrike"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</TotalTime>
  <Application>LibreOffice/5.4.5.1$Windows_X86_64 LibreOffice_project/79c9829dd5d8054ec39a82dc51cd9eff340dbee8</Application>
  <Words>404</Words>
  <Paragraphs>107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2026-02-26T13:10:25Z</dcterms:modified>
  <cp:revision>65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astSaved">
    <vt:filetime>2025-11-06T00:00:00Z</vt:filetime>
  </property>
  <property fmtid="{D5CDD505-2E9C-101B-9397-08002B2CF9AE}" pid="8" name="LinksUpToDate">
    <vt:bool>0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0</vt:bool>
  </property>
  <property fmtid="{D5CDD505-2E9C-101B-9397-08002B2CF9AE}" pid="14" name="ShareDoc">
    <vt:bool>0</vt:bool>
  </property>
  <property fmtid="{D5CDD505-2E9C-101B-9397-08002B2CF9AE}" pid="15" name="Slides">
    <vt:i4>4</vt:i4>
  </property>
</Properties>
</file>