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8" autoAdjust="0"/>
    <p:restoredTop sz="86364" autoAdjust="0"/>
  </p:normalViewPr>
  <p:slideViewPr>
    <p:cSldViewPr>
      <p:cViewPr>
        <p:scale>
          <a:sx n="71" d="100"/>
          <a:sy n="71" d="100"/>
        </p:scale>
        <p:origin x="-259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 март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п.Советский ул. 50 лет СССР,4а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36551 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Крылова Татьяна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492102" y="1522251"/>
          <a:ext cx="6357982" cy="5824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36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4196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0064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235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663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02.03.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Уроки рукоделия,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бисероплетения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, оригами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42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06.03.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Круглый стол с участниками ЧАЭС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06.03.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Уроки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компьютерной грамотности</a:t>
                      </a: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 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11:30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06.03.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Праздничный концерт «В объятьях весны»</a:t>
                      </a:r>
                      <a:r>
                        <a:rPr lang="ru-RU" sz="1600" baseline="0" dirty="0" smtClean="0">
                          <a:latin typeface="+mn-lt"/>
                        </a:rPr>
                        <a:t>.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16:00</a:t>
                      </a:r>
                      <a:endParaRPr lang="ru-RU" sz="1600" dirty="0"/>
                    </a:p>
                  </a:txBody>
                  <a:tcPr/>
                </a:tc>
              </a:tr>
              <a:tr h="560376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11.03.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</a:rPr>
                        <a:t>Уроки финансовой грамотности с представителями Банка ВТБ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60376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12.03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«В здравом уме и твердой памяти»- практики для активного долголетия. </a:t>
                      </a:r>
                      <a:r>
                        <a:rPr lang="ru-RU" sz="1600" dirty="0" err="1" smtClean="0">
                          <a:latin typeface="+mn-lt"/>
                        </a:rPr>
                        <a:t>Онлайн-трансляция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</a:tr>
              <a:tr h="324428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18.03.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</a:rPr>
                        <a:t>Праздничный концерт «Нам суждено на веки быть», посвященный воссоединению Крыма с Россией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16:00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66366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19.03.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Занятия с психологом. Психологическая игра – «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Кокология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6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11:30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66366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24.03.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  <a:cs typeface="Times New Roman" pitchFamily="18" charset="0"/>
                        </a:rPr>
                        <a:t>Урок пенсионной грамотности</a:t>
                      </a:r>
                      <a:endParaRPr lang="ru-RU" sz="16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/>
                </a:tc>
              </a:tr>
              <a:tr h="64521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26.03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«Влюбленный в жизнь и солнце» – обзор творчества писателя, выставка –портрет. 145 лет со дня рождения Аркадия Аверченко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10:30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174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март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091KrylovaTA</cp:lastModifiedBy>
  <cp:revision>32</cp:revision>
  <dcterms:created xsi:type="dcterms:W3CDTF">2025-11-06T11:20:25Z</dcterms:created>
  <dcterms:modified xsi:type="dcterms:W3CDTF">2026-02-24T14:10:38Z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