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71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</a:t>
            </a:r>
            <a:r>
              <a:rPr lang="ru-RU" spc="-10" dirty="0" smtClean="0"/>
              <a:t>ИЯ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Ялта ул. Киевская, д.10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+7(3654)222271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Ващишен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Ольга Федоровна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5565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1338583"/>
          <a:ext cx="6781799" cy="768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0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18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20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838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 класс: «Кройки и шитья»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05.03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Встреча с психологом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ОСФР по РК «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Сказкотерапия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жизни»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283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</a:rPr>
                        <a:t>Уроки финансовой грамотности с представителями Банка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10.03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Торжественное мероприятие, посвященное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Международному женскому дню 8 марта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12.03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408240" algn="l"/>
                        </a:tabLst>
                      </a:pPr>
                      <a:r>
                        <a:rPr lang="ru-RU" sz="18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мероприятие проекта «Знание»: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«В здравом уме и твердой памяти: практики для активного долголетия»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ru-RU" sz="1800" b="0" dirty="0" smtClean="0">
                          <a:latin typeface="+mn-lt"/>
                          <a:cs typeface="Calibri"/>
                          <a:sym typeface="Wingdings" pitchFamily="2" charset="2"/>
                        </a:rPr>
                        <a:t>:</a:t>
                      </a:r>
                      <a:r>
                        <a:rPr lang="en-US" sz="1800" b="0" dirty="0" smtClean="0">
                          <a:latin typeface="+mn-lt"/>
                          <a:cs typeface="Calibri"/>
                          <a:sym typeface="Wingdings" pitchFamily="2" charset="2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824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Художники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Х-ХХ века. Валентин Серов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40824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11:30</a:t>
                      </a:r>
                    </a:p>
                  </a:txBody>
                  <a:tcPr/>
                </a:tc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Патриотический час «Крымская весна»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Урок пенсионной грамотности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компьютерной грамотности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Круглый стол с участниками ЧАЭС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5908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1896</TotalTime>
  <Words>161</Words>
  <Application>Microsoft Office PowerPoint</Application>
  <PresentationFormat>Произвольный</PresentationFormat>
  <Paragraphs>46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305</cp:lastModifiedBy>
  <cp:revision>65</cp:revision>
  <dcterms:created xsi:type="dcterms:W3CDTF">2025-11-06T11:20:25Z</dcterms:created>
  <dcterms:modified xsi:type="dcterms:W3CDTF">2026-02-26T09:36:56Z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