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218684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Крым,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г.Армянск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ул.Школьная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55а 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dirty="0">
                <a:solidFill>
                  <a:schemeClr val="bg1"/>
                </a:solidFill>
              </a:rPr>
              <a:t>+7 978 8538169</a:t>
            </a:r>
            <a:endParaRPr lang="ru-RU" sz="1300" dirty="0">
              <a:solidFill>
                <a:schemeClr val="bg1"/>
              </a:solidFill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Тудакова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Надежда Валерьевна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4085295" y="7515512"/>
            <a:ext cx="3315789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/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 algn="r"/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</a:t>
            </a:r>
            <a:r>
              <a:rPr lang="ru-RU" sz="1600" b="1" spc="-10" dirty="0">
                <a:solidFill>
                  <a:srgbClr val="58595B"/>
                </a:solidFill>
                <a:latin typeface="Calibri"/>
                <a:cs typeface="Calibri"/>
              </a:rPr>
              <a:t>е</a:t>
            </a: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600" b="1" spc="-2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 algn="r"/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09:00 – 16:45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35411" y="8943261"/>
            <a:ext cx="917575" cy="65037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Республике Крым</a:t>
            </a:r>
            <a:endParaRPr lang="ru-RU"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54303" y="8243780"/>
            <a:ext cx="815410" cy="63531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85289" y="8375875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5411" y="9589729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549808179"/>
              </p:ext>
            </p:extLst>
          </p:nvPr>
        </p:nvGraphicFramePr>
        <p:xfrm>
          <a:off x="0" y="1460500"/>
          <a:ext cx="7435850" cy="63948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5206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597644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4300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02624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512231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dirty="0" smtClean="0">
                          <a:latin typeface="+mn-lt"/>
                          <a:ea typeface="+mn-ea"/>
                          <a:cs typeface="+mn-cs"/>
                        </a:rPr>
                        <a:t>04.05</a:t>
                      </a:r>
                      <a:endParaRPr sz="140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Патологии костно-мышечной системы у возрастной группы (встреча с врачом-терапевтом Центральной городской больницы г.Армянска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r>
                        <a:rPr lang="ru-RU" sz="1400" b="0" smtClean="0"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US" sz="1400" b="0" smtClean="0">
                          <a:latin typeface="+mn-lt"/>
                          <a:ea typeface="+mn-ea"/>
                          <a:cs typeface="+mn-cs"/>
                        </a:rPr>
                        <a:t>00</a:t>
                      </a:r>
                      <a:endParaRPr sz="1400" b="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01312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dirty="0" smtClean="0">
                          <a:latin typeface="+mn-lt"/>
                          <a:ea typeface="+mn-ea"/>
                          <a:cs typeface="+mn-cs"/>
                        </a:rPr>
                        <a:t>04.05</a:t>
                      </a:r>
                      <a:endParaRPr sz="1400" b="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Театральный  кружок (репетиция творческой группы)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/>
                      <a:r>
                        <a:rPr lang="ru-RU" sz="1400" b="0" dirty="0" smtClean="0">
                          <a:latin typeface="+mn-lt"/>
                          <a:ea typeface="+mn-ea"/>
                          <a:cs typeface="+mn-cs"/>
                        </a:rPr>
                        <a:t>12:00</a:t>
                      </a:r>
                      <a:endParaRPr sz="1400" b="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457328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/>
                      <a:r>
                        <a:rPr lang="ru-RU" sz="1400" dirty="0" smtClean="0"/>
                        <a:t>06.05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Праздничный концерт  ко  Дню Победы (выступление группы «Вальс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»). 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Акция «Георгиевская ленточка».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/>
                      <a:r>
                        <a:rPr lang="ru-RU" sz="1400" b="0" dirty="0" smtClean="0">
                          <a:latin typeface="+mn-lt"/>
                          <a:ea typeface="+mn-ea"/>
                          <a:cs typeface="+mn-cs"/>
                        </a:rPr>
                        <a:t>10:00</a:t>
                      </a:r>
                      <a:endParaRPr lang="ru-RU" sz="1400" b="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/>
                      <a:r>
                        <a:rPr lang="ru-RU" sz="1400" dirty="0" smtClean="0"/>
                        <a:t>13.05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Театрализованный спектакль по мотивам сказки «Репка» в рамках акции «Сказки народов мира»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Время уточняется</a:t>
                      </a:r>
                      <a:endParaRPr lang="ru-RU" sz="1400" b="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09728">
                <a:tc>
                  <a:txBody>
                    <a:bodyPr/>
                    <a:lstStyle/>
                    <a:p>
                      <a:pPr marL="0" indent="0"/>
                      <a:r>
                        <a:rPr lang="ru-RU" sz="1400" dirty="0" smtClean="0"/>
                        <a:t>15.05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Литературная гостиная «Путешествие в мир Булгакова» к 135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400" dirty="0" err="1" smtClean="0">
                          <a:latin typeface="Times New Roman"/>
                          <a:ea typeface="Calibri"/>
                          <a:cs typeface="Times New Roman"/>
                        </a:rPr>
                        <a:t>летию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со дня рождения русского писателя М.А.Булгакова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(Центральная городская библиотека)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ru-RU" sz="1400" b="0" dirty="0" smtClean="0">
                          <a:latin typeface="+mn-lt"/>
                          <a:ea typeface="+mn-ea"/>
                          <a:cs typeface="+mn-cs"/>
                        </a:rPr>
                        <a:t>10:00</a:t>
                      </a:r>
                      <a:endParaRPr lang="ru-RU" sz="1400" b="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87808">
                <a:tc>
                  <a:txBody>
                    <a:bodyPr/>
                    <a:lstStyle/>
                    <a:p>
                      <a:pPr marL="0" indent="0"/>
                      <a:r>
                        <a:rPr lang="ru-RU" sz="1400" dirty="0" smtClean="0"/>
                        <a:t>15.05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Лекция-встреча по вопросам разъяснения пенсионного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законодательства  (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ЦОСП в 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Раздольненском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районе)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Время уточняется</a:t>
                      </a:r>
                      <a:endParaRPr lang="ru-RU" sz="1400" b="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275144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/>
                      <a:r>
                        <a:rPr lang="ru-RU" sz="1400" dirty="0" smtClean="0"/>
                        <a:t>19.05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Увлекательная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 лекция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о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Крыме  (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В.Г. Волошин)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/>
                      <a:r>
                        <a:rPr lang="ru-RU" sz="1400" b="0" dirty="0" smtClean="0"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10:00</a:t>
                      </a:r>
                      <a:endParaRPr lang="ru-RU" sz="1400" b="0" dirty="0"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512231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/>
                      <a:r>
                        <a:rPr lang="ru-RU" sz="1400" dirty="0" smtClean="0"/>
                        <a:t>21.05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Онлайн-лекция РГО «Знание»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«Откуда мы родом: пишем историю семьи вместе».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/>
                      <a:r>
                        <a:rPr lang="ru-RU" sz="1400" b="0" dirty="0" smtClean="0"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10:00</a:t>
                      </a:r>
                      <a:endParaRPr lang="ru-RU" sz="1400" b="0" dirty="0"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440230">
                <a:tc>
                  <a:txBody>
                    <a:bodyPr/>
                    <a:lstStyle/>
                    <a:p>
                      <a:pPr marL="0" indent="0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22.05.</a:t>
                      </a:r>
                      <a:endParaRPr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Интерактивная игра ко Дню славянской письменности и культуры «Истоки славянской письменности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» </a:t>
                      </a:r>
                      <a:endParaRPr lang="ru-RU" sz="11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(Центральная городская библиотека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ru-RU" sz="1400" b="0" dirty="0" smtClean="0"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10:00</a:t>
                      </a:r>
                      <a:endParaRPr lang="ru-RU" sz="1400" b="0" dirty="0"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1312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/>
                      <a:r>
                        <a:rPr lang="ru-RU" sz="1400" dirty="0" smtClean="0"/>
                        <a:t>26.05.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Праздничная программа к  Общероссийскому Дню библиотек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« 105 лет мудрости и вдохновения»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(Центральная городская библиотека)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Время уточняется</a:t>
                      </a:r>
                      <a:endParaRPr lang="ru-RU" sz="1400" b="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09457">
                <a:tc>
                  <a:txBody>
                    <a:bodyPr/>
                    <a:lstStyle/>
                    <a:p>
                      <a:pPr marL="0" indent="0"/>
                      <a:r>
                        <a:rPr lang="ru-RU" sz="1400" dirty="0" smtClean="0"/>
                        <a:t>27.05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Встреча с психологом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.  Психологическая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игра – «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Кокология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»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dirty="0" smtClean="0">
                          <a:latin typeface="+mn-lt"/>
                          <a:ea typeface="+mn-ea"/>
                          <a:cs typeface="+mn-cs"/>
                        </a:rPr>
                        <a:t>11:30</a:t>
                      </a:r>
                      <a:endParaRPr lang="ru-RU" sz="1400" b="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89688">
                <a:tc>
                  <a:txBody>
                    <a:bodyPr/>
                    <a:lstStyle/>
                    <a:p>
                      <a:pPr marL="0" indent="0"/>
                      <a:r>
                        <a:rPr lang="ru-RU" sz="1400" dirty="0" smtClean="0"/>
                        <a:t>29.05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Викторина «Знатоки сказок»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 к  Международному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дню защиты детей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ea typeface="+mn-ea"/>
                          <a:cs typeface="+mn-cs"/>
                        </a:rPr>
                        <a:t>11:00</a:t>
                      </a:r>
                      <a:endParaRPr lang="ru-RU" sz="1400" b="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</TotalTime>
  <Words>258</Words>
  <Application>Microsoft Office PowerPoint</Application>
  <PresentationFormat>Произвольный</PresentationFormat>
  <Paragraphs>57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Admin</cp:lastModifiedBy>
  <cp:revision>31</cp:revision>
  <dcterms:created xsi:type="dcterms:W3CDTF">2025-11-06T11:20:25Z</dcterms:created>
  <dcterms:modified xsi:type="dcterms:W3CDTF">2026-04-23T08:03:44Z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