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570" y="2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smtClean="0"/>
              <a:t>н</a:t>
            </a:r>
            <a:r>
              <a:rPr lang="ru-RU" smtClean="0"/>
              <a:t>а </a:t>
            </a:r>
            <a:r>
              <a:rPr lang="ru-RU" smtClean="0"/>
              <a:t>май</a:t>
            </a:r>
            <a:br>
              <a:rPr lang="ru-RU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231884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Республика Крым, г.Белогорск, ул.Симферопольская/пер.Симферопольский 28/6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+7978 7480221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Олейникова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536700"/>
          <a:ext cx="6561464" cy="5833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11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3484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1250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4412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745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с врачом - терапевтом ко дню всемирного движения «За здоровье»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791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Песни,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опаленные войной. Концерт.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29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Участие во всероссийской акции «Георгиевская ленточка»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Митинг,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посвященный празднованию Дня Победы в Великой Отечественной войне. Возложение цветов.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09:00</a:t>
                      </a:r>
                    </a:p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99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Встреча с психологом: «Как справиться с тревожностью и противостоять стрессу?»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699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15.05</a:t>
                      </a:r>
                    </a:p>
                    <a:p>
                      <a:endParaRPr lang="ru-RU" sz="1200" b="1" dirty="0" smtClean="0"/>
                    </a:p>
                    <a:p>
                      <a:r>
                        <a:rPr lang="ru-RU" sz="1200" b="1" dirty="0" smtClean="0"/>
                        <a:t>15.05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Шахматный</a:t>
                      </a:r>
                      <a:r>
                        <a:rPr lang="ru-RU" sz="1200" baseline="0" dirty="0" smtClean="0">
                          <a:latin typeface="+mn-lt"/>
                        </a:rPr>
                        <a:t> турнир, посвященный Дню освобождения Белогорска от немецко-фашистских захватчиков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Просмотр художественного фильма «В бой идут одни старики»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7914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финансовой грамотности</a:t>
                      </a:r>
                      <a:r>
                        <a:rPr lang="ru-RU" sz="1200" baseline="0" dirty="0" smtClean="0">
                          <a:latin typeface="+mn-lt"/>
                        </a:rPr>
                        <a:t> с банком ВТБ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699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цифровой грамотности: </a:t>
                      </a:r>
                      <a:r>
                        <a:rPr lang="ru-RU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M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А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X </a:t>
                      </a:r>
                      <a:endParaRPr lang="ru-RU" sz="12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7454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latin typeface="+mn-lt"/>
                        </a:rPr>
                        <a:t>«Откуда мы </a:t>
                      </a:r>
                      <a:r>
                        <a:rPr lang="ru-RU" sz="1200" baseline="0" dirty="0" err="1" smtClean="0">
                          <a:latin typeface="+mn-lt"/>
                        </a:rPr>
                        <a:t>родом:пишем</a:t>
                      </a:r>
                      <a:r>
                        <a:rPr lang="ru-RU" sz="1200" baseline="0" dirty="0" smtClean="0">
                          <a:latin typeface="+mn-lt"/>
                        </a:rPr>
                        <a:t> историю семьи вместе». </a:t>
                      </a:r>
                      <a:r>
                        <a:rPr lang="ru-RU" sz="1200" baseline="0" dirty="0" err="1" smtClean="0">
                          <a:latin typeface="+mn-lt"/>
                        </a:rPr>
                        <a:t>Он-лайн</a:t>
                      </a:r>
                      <a:r>
                        <a:rPr lang="ru-RU" sz="1200" baseline="0" dirty="0" smtClean="0">
                          <a:latin typeface="+mn-lt"/>
                        </a:rPr>
                        <a:t> </a:t>
                      </a:r>
                      <a:r>
                        <a:rPr lang="ru-RU" sz="1200" baseline="0" dirty="0" err="1" smtClean="0">
                          <a:latin typeface="+mn-lt"/>
                        </a:rPr>
                        <a:t>леция</a:t>
                      </a:r>
                      <a:r>
                        <a:rPr lang="ru-RU" sz="1200" baseline="0" dirty="0" smtClean="0">
                          <a:latin typeface="+mn-lt"/>
                        </a:rPr>
                        <a:t> Российского общества «Знание»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69949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/>
                        <a:t>22.05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 Лекция-викторина совместно с Центральной</a:t>
                      </a:r>
                      <a:r>
                        <a:rPr lang="ru-RU" sz="1200" baseline="0" dirty="0" smtClean="0">
                          <a:latin typeface="+mn-lt"/>
                        </a:rPr>
                        <a:t> районной библиотекой ко Дню славянской письменности и культуры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7454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пенсионного грамотности: тематическая лекция по вопросам разъяснения пенсионного законодательства (ЦОСП г.Симферополь)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Время уточняется</a:t>
                      </a:r>
                      <a:endParaRPr lang="ru-RU" sz="1200" dirty="0" smtClean="0"/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Words>219</Words>
  <Application>Microsoft Office PowerPoint</Application>
  <PresentationFormat>Произвольный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212</cp:revision>
  <dcterms:created xsi:type="dcterms:W3CDTF">2025-11-06T11:20:25Z</dcterms:created>
  <dcterms:modified xsi:type="dcterms:W3CDTF">2026-04-27T12:15:22Z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