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73050" y="6817360"/>
            <a:ext cx="7283450" cy="38760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Черноморское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Кирова д.6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+79787753093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Чернова Тамара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1" y="1079501"/>
          <a:ext cx="6713864" cy="9317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02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249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83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103842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08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04.05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Урок</a:t>
                      </a:r>
                      <a:r>
                        <a:rPr lang="ru-RU" baseline="0" dirty="0" smtClean="0"/>
                        <a:t> мастер-класс по «валянию»- фрукты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808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мастер- класс к 9МАЯ «Георгиевская ленточка»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07.05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 </a:t>
                      </a:r>
                      <a:r>
                        <a:rPr lang="ru-RU" dirty="0" err="1" smtClean="0"/>
                        <a:t>Ак</a:t>
                      </a:r>
                      <a:r>
                        <a:rPr lang="ru-RU" dirty="0" smtClean="0"/>
                        <a:t>-</a:t>
                      </a:r>
                      <a:r>
                        <a:rPr lang="ru-RU" baseline="0" dirty="0" smtClean="0"/>
                        <a:t> Мечеть в годы войны», «Хроника мужества»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0893">
                <a:tc>
                  <a:txBody>
                    <a:bodyPr/>
                    <a:lstStyle/>
                    <a:p>
                      <a:r>
                        <a:rPr lang="ru-RU" dirty="0" smtClean="0"/>
                        <a:t>09.05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«Судьба настоящего человека»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12273">
                <a:tc>
                  <a:txBody>
                    <a:bodyPr/>
                    <a:lstStyle/>
                    <a:p>
                      <a:r>
                        <a:rPr lang="ru-RU" dirty="0" smtClean="0"/>
                        <a:t>12.05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Оздоровительное мероприятие « Танцы- для любого возраста»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14.05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Интеллектуальная игра « По следам сгоревших рукописей» ( к  135-летию со дня рождения М.А. Булгакова)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939188">
                <a:tc>
                  <a:txBody>
                    <a:bodyPr/>
                    <a:lstStyle/>
                    <a:p>
                      <a:r>
                        <a:rPr lang="ru-RU" dirty="0" smtClean="0"/>
                        <a:t>15.05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встреча по вопросам</a:t>
                      </a:r>
                      <a:r>
                        <a:rPr lang="ru-RU" baseline="0" dirty="0" smtClean="0"/>
                        <a:t> разъяснения пенсионного законодательства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10297">
                <a:tc>
                  <a:txBody>
                    <a:bodyPr/>
                    <a:lstStyle/>
                    <a:p>
                      <a:r>
                        <a:rPr lang="ru-RU" dirty="0" smtClean="0"/>
                        <a:t>16.05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Всероссийская Акция «Ночь в музее»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Онлайн</a:t>
                      </a:r>
                      <a:r>
                        <a:rPr lang="ru-RU" dirty="0" smtClean="0"/>
                        <a:t> лекция просветительской организации Российское</a:t>
                      </a:r>
                      <a:r>
                        <a:rPr lang="ru-RU" baseline="0" dirty="0" smtClean="0"/>
                        <a:t> общество «Знание»- «Откуда мы родом: пишем историю семьи вместе»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80893">
                <a:tc>
                  <a:txBody>
                    <a:bodyPr/>
                    <a:lstStyle/>
                    <a:p>
                      <a:r>
                        <a:rPr lang="ru-RU" dirty="0" smtClean="0"/>
                        <a:t>22.05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Знакомство с автором « За кулисами творчества»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26.05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Урок компьютерной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29.05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Поэтический полдень « Он был поэтом» ( к 140- со дня рождения </a:t>
                      </a:r>
                      <a:r>
                        <a:rPr lang="ru-RU" dirty="0" err="1" smtClean="0"/>
                        <a:t>В.Ф.Ходосевича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190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Колпак Тамара Владимировна</cp:lastModifiedBy>
  <cp:revision>30</cp:revision>
  <dcterms:created xsi:type="dcterms:W3CDTF">2025-11-06T11:20:25Z</dcterms:created>
  <dcterms:modified xsi:type="dcterms:W3CDTF">2026-04-27T12:14:25Z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