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Layouts/slideLayout8.xml" ContentType="application/vnd.openxmlformats-officedocument.presentationml.slideLayout+xml"/>
  <Override PartName="/ppt/theme/theme5.xml" ContentType="application/vnd.openxmlformats-officedocument.theme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3.xml" ContentType="application/vnd.openxmlformats-officedocument.them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docProps/custom.xml" ContentType="application/vnd.openxmlformats-officedocument.custom-properties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Layouts/slideLayout10.xml" ContentType="application/vnd.openxmlformats-officedocument.presentationml.slideLayout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10.xml" ContentType="application/vnd.openxmlformats-officedocument.presentationml.slideMaster+xml"/>
  <Override PartName="/ppt/theme/theme8.xml" ContentType="application/vnd.openxmlformats-officedocument.theme+xml"/>
  <Override PartName="/ppt/theme/theme9.xml" ContentType="application/vnd.openxmlformats-officedocument.theme+xml"/>
  <Override PartName="/ppt/theme/theme12.xml" ContentType="application/vnd.openxmlformats-officedocument.theme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theme/theme6.xml" ContentType="application/vnd.openxmlformats-officedocument.theme+xml"/>
  <Override PartName="/ppt/theme/theme7.xml" ContentType="application/vnd.openxmlformats-officedocument.theme+xml"/>
  <Override PartName="/ppt/theme/theme10.xml" ContentType="application/vnd.openxmlformats-officedocument.theme+xml"/>
  <Override PartName="/ppt/theme/theme11.xml" ContentType="application/vnd.openxmlformats-officedocument.theme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theme/theme4.xml" ContentType="application/vnd.openxmlformats-officedocument.theme+xml"/>
  <Override PartName="/ppt/slideLayouts/slideLayout7.xml" ContentType="application/vnd.openxmlformats-officedocument.presentationml.slideLayout+xml"/>
  <Default Extension="png" ContentType="image/png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50" r:id="rId2"/>
    <p:sldMasterId id="2147483652" r:id="rId3"/>
    <p:sldMasterId id="2147483654" r:id="rId4"/>
    <p:sldMasterId id="2147483656" r:id="rId5"/>
    <p:sldMasterId id="2147483666" r:id="rId6"/>
    <p:sldMasterId id="2147483668" r:id="rId7"/>
    <p:sldMasterId id="2147483670" r:id="rId8"/>
    <p:sldMasterId id="2147483672" r:id="rId9"/>
    <p:sldMasterId id="2147483674" r:id="rId10"/>
    <p:sldMasterId id="2147483676" r:id="rId11"/>
    <p:sldMasterId id="2147483678" r:id="rId12"/>
  </p:sldMasterIdLst>
  <p:sldIdLst>
    <p:sldId id="256" r:id="rId13"/>
    <p:sldId id="257" r:id="rId14"/>
  </p:sldIdLst>
  <p:sldSz cx="7556500" cy="10693400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3368" userDrawn="1">
          <p15:clr>
            <a:srgbClr val="A4A3A4"/>
          </p15:clr>
        </p15:guide>
        <p15:guide id="2" pos="2383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70" d="100"/>
          <a:sy n="70" d="100"/>
        </p:scale>
        <p:origin x="-3336" y="-120"/>
      </p:cViewPr>
      <p:guideLst>
        <p:guide orient="horz" pos="3368"/>
        <p:guide pos="2383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8.xml"/><Relationship Id="rId13" Type="http://schemas.openxmlformats.org/officeDocument/2006/relationships/slide" Target="slides/slide1.xml"/><Relationship Id="rId18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7" Type="http://schemas.openxmlformats.org/officeDocument/2006/relationships/slideMaster" Target="slideMasters/slideMaster7.xml"/><Relationship Id="rId12" Type="http://schemas.openxmlformats.org/officeDocument/2006/relationships/slideMaster" Target="slideMasters/slideMaster12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Master" Target="slideMasters/slideMaster11.xml"/><Relationship Id="rId5" Type="http://schemas.openxmlformats.org/officeDocument/2006/relationships/slideMaster" Target="slideMasters/slideMaster5.xml"/><Relationship Id="rId15" Type="http://schemas.openxmlformats.org/officeDocument/2006/relationships/presProps" Target="presProps.xml"/><Relationship Id="rId10" Type="http://schemas.openxmlformats.org/officeDocument/2006/relationships/slideMaster" Target="slideMasters/slideMaster10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9BEE8EEF-E84D-4438-963D-5B8146B69E19}" type="slidenum">
              <a:rPr/>
              <a:pPr/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88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4400" b="0" u="none" strike="noStrike">
              <a:solidFill>
                <a:schemeClr val="dk1"/>
              </a:solidFill>
              <a:uFillTx/>
              <a:latin typeface="Arial" panose="020B0604020202020204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3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14"/>
          </p:nvPr>
        </p:nvSpPr>
        <p:spPr/>
        <p:txBody>
          <a:bodyPr/>
          <a:lstStyle/>
          <a:p>
            <a:fld id="{7F528A95-498B-4948-9898-B1BBD003049A}" type="slidenum">
              <a:rPr/>
              <a:pPr/>
              <a:t>‹#›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88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4400" b="0" u="none" strike="noStrike">
              <a:solidFill>
                <a:schemeClr val="dk1"/>
              </a:solidFill>
              <a:uFillTx/>
              <a:latin typeface="Arial" panose="020B0604020202020204"/>
            </a:endParaRPr>
          </a:p>
        </p:txBody>
      </p:sp>
      <p:sp>
        <p:nvSpPr>
          <p:cNvPr id="58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5"/>
              </a:spcBef>
              <a:buNone/>
            </a:pPr>
            <a:endParaRPr lang="ru-RU" sz="3200" b="0" u="none" strike="noStrike">
              <a:solidFill>
                <a:schemeClr val="dk1"/>
              </a:solidFill>
              <a:uFillTx/>
              <a:latin typeface="Arial" panose="020B0604020202020204"/>
            </a:endParaRPr>
          </a:p>
        </p:txBody>
      </p:sp>
      <p:sp>
        <p:nvSpPr>
          <p:cNvPr id="59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5"/>
              </a:spcBef>
              <a:buNone/>
            </a:pPr>
            <a:endParaRPr lang="ru-RU" sz="3200" b="0" u="none" strike="noStrike">
              <a:solidFill>
                <a:schemeClr val="dk1"/>
              </a:solidFill>
              <a:uFillTx/>
              <a:latin typeface="Arial" panose="020B0604020202020204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3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14"/>
          </p:nvPr>
        </p:nvSpPr>
        <p:spPr/>
        <p:txBody>
          <a:bodyPr/>
          <a:lstStyle/>
          <a:p>
            <a:fld id="{A5134FBD-8D92-4CD3-A30E-09461708633D}" type="slidenum">
              <a:rPr/>
              <a:pPr/>
              <a:t>‹#›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88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4400" b="0" u="none" strike="noStrike">
              <a:solidFill>
                <a:schemeClr val="dk1"/>
              </a:solidFill>
              <a:uFillTx/>
              <a:latin typeface="Arial" panose="020B0604020202020204"/>
            </a:endParaRPr>
          </a:p>
        </p:txBody>
      </p:sp>
      <p:sp>
        <p:nvSpPr>
          <p:cNvPr id="61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5"/>
              </a:spcBef>
              <a:buNone/>
            </a:pPr>
            <a:endParaRPr lang="ru-RU" sz="3200" b="0" u="none" strike="noStrike">
              <a:solidFill>
                <a:schemeClr val="dk1"/>
              </a:solidFill>
              <a:uFillTx/>
              <a:latin typeface="Arial" panose="020B0604020202020204"/>
            </a:endParaRPr>
          </a:p>
        </p:txBody>
      </p:sp>
      <p:sp>
        <p:nvSpPr>
          <p:cNvPr id="62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5"/>
              </a:spcBef>
              <a:buNone/>
            </a:pPr>
            <a:endParaRPr lang="ru-RU" sz="3200" b="0" u="none" strike="noStrike">
              <a:solidFill>
                <a:schemeClr val="dk1"/>
              </a:solidFill>
              <a:uFillTx/>
              <a:latin typeface="Arial" panose="020B0604020202020204"/>
            </a:endParaRPr>
          </a:p>
        </p:txBody>
      </p:sp>
      <p:sp>
        <p:nvSpPr>
          <p:cNvPr id="63" name="PlaceHolder 4"/>
          <p:cNvSpPr>
            <a:spLocks noGrp="1"/>
          </p:cNvSpPr>
          <p:nvPr>
            <p:ph/>
          </p:nvPr>
        </p:nvSpPr>
        <p:spPr>
          <a:xfrm>
            <a:off x="377640" y="574164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5"/>
              </a:spcBef>
              <a:buNone/>
            </a:pPr>
            <a:endParaRPr lang="ru-RU" sz="3200" b="0" u="none" strike="noStrike">
              <a:solidFill>
                <a:schemeClr val="dk1"/>
              </a:solidFill>
              <a:uFillTx/>
              <a:latin typeface="Arial" panose="020B0604020202020204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3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14"/>
          </p:nvPr>
        </p:nvSpPr>
        <p:spPr/>
        <p:txBody>
          <a:bodyPr/>
          <a:lstStyle/>
          <a:p>
            <a:fld id="{18A75D8C-130E-416E-9872-050BD5B306B6}" type="slidenum">
              <a:rPr/>
              <a:pPr/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88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4400" b="0" u="none" strike="noStrike">
              <a:solidFill>
                <a:schemeClr val="dk1"/>
              </a:solidFill>
              <a:uFillTx/>
              <a:latin typeface="Arial" panose="020B0604020202020204"/>
            </a:endParaRPr>
          </a:p>
        </p:txBody>
      </p:sp>
      <p:sp>
        <p:nvSpPr>
          <p:cNvPr id="65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5"/>
              </a:spcBef>
              <a:buNone/>
            </a:pPr>
            <a:endParaRPr lang="ru-RU" sz="3200" b="0" u="none" strike="noStrike">
              <a:solidFill>
                <a:schemeClr val="dk1"/>
              </a:solidFill>
              <a:uFillTx/>
              <a:latin typeface="Arial" panose="020B0604020202020204"/>
            </a:endParaRPr>
          </a:p>
        </p:txBody>
      </p:sp>
      <p:sp>
        <p:nvSpPr>
          <p:cNvPr id="66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5"/>
              </a:spcBef>
              <a:buNone/>
            </a:pPr>
            <a:endParaRPr lang="ru-RU" sz="3200" b="0" u="none" strike="noStrike">
              <a:solidFill>
                <a:schemeClr val="dk1"/>
              </a:solidFill>
              <a:uFillTx/>
              <a:latin typeface="Arial" panose="020B0604020202020204"/>
            </a:endParaRPr>
          </a:p>
        </p:txBody>
      </p:sp>
      <p:sp>
        <p:nvSpPr>
          <p:cNvPr id="67" name="PlaceHolder 4"/>
          <p:cNvSpPr>
            <a:spLocks noGrp="1"/>
          </p:cNvSpPr>
          <p:nvPr>
            <p:ph/>
          </p:nvPr>
        </p:nvSpPr>
        <p:spPr>
          <a:xfrm>
            <a:off x="377640" y="5741640"/>
            <a:ext cx="680040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5"/>
              </a:spcBef>
              <a:buNone/>
            </a:pPr>
            <a:endParaRPr lang="ru-RU" sz="3200" b="0" u="none" strike="noStrike">
              <a:solidFill>
                <a:schemeClr val="dk1"/>
              </a:solidFill>
              <a:uFillTx/>
              <a:latin typeface="Arial" panose="020B0604020202020204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3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14"/>
          </p:nvPr>
        </p:nvSpPr>
        <p:spPr/>
        <p:txBody>
          <a:bodyPr/>
          <a:lstStyle/>
          <a:p>
            <a:fld id="{97D08BEE-428E-4F1C-A236-DA7CB0C0D352}" type="slidenum">
              <a:rPr/>
              <a:pPr/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88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4400" b="0" u="none" strike="noStrike">
              <a:solidFill>
                <a:schemeClr val="dk1"/>
              </a:solidFill>
              <a:uFillTx/>
              <a:latin typeface="Arial" panose="020B0604020202020204"/>
            </a:endParaRPr>
          </a:p>
        </p:txBody>
      </p:sp>
      <p:sp>
        <p:nvSpPr>
          <p:cNvPr id="74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5"/>
              </a:spcBef>
              <a:buNone/>
            </a:pPr>
            <a:endParaRPr lang="ru-RU" sz="3200" b="0" u="none" strike="noStrike">
              <a:solidFill>
                <a:schemeClr val="dk1"/>
              </a:solidFill>
              <a:uFillTx/>
              <a:latin typeface="Arial" panose="020B0604020202020204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6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7"/>
          </p:nvPr>
        </p:nvSpPr>
        <p:spPr/>
        <p:txBody>
          <a:bodyPr/>
          <a:lstStyle/>
          <a:p>
            <a:fld id="{A2AE93EA-ECE2-4973-8D94-3EB8A6D2991C}" type="slidenum">
              <a:rPr/>
              <a:pPr/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18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88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4400" b="0" u="none" strike="noStrike">
              <a:solidFill>
                <a:schemeClr val="dk1"/>
              </a:solidFill>
              <a:uFillTx/>
              <a:latin typeface="Arial" panose="020B0604020202020204"/>
            </a:endParaRPr>
          </a:p>
        </p:txBody>
      </p:sp>
      <p:sp>
        <p:nvSpPr>
          <p:cNvPr id="82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5"/>
              </a:spcBef>
              <a:buNone/>
            </a:pPr>
            <a:endParaRPr lang="ru-RU" sz="3200" b="0" u="none" strike="noStrike">
              <a:solidFill>
                <a:schemeClr val="dk1"/>
              </a:solidFill>
              <a:uFillTx/>
              <a:latin typeface="Arial" panose="020B0604020202020204"/>
            </a:endParaRPr>
          </a:p>
        </p:txBody>
      </p:sp>
      <p:sp>
        <p:nvSpPr>
          <p:cNvPr id="83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5"/>
              </a:spcBef>
              <a:buNone/>
            </a:pPr>
            <a:endParaRPr lang="ru-RU" sz="3200" b="0" u="none" strike="noStrike">
              <a:solidFill>
                <a:schemeClr val="dk1"/>
              </a:solidFill>
              <a:uFillTx/>
              <a:latin typeface="Arial" panose="020B0604020202020204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9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20"/>
          </p:nvPr>
        </p:nvSpPr>
        <p:spPr/>
        <p:txBody>
          <a:bodyPr/>
          <a:lstStyle/>
          <a:p>
            <a:fld id="{0842A762-963B-4D30-865D-4F7486558E01}" type="slidenum">
              <a:rPr/>
              <a:pPr/>
              <a:t>‹#›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2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88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4400" b="0" u="none" strike="noStrike">
              <a:solidFill>
                <a:schemeClr val="dk1"/>
              </a:solidFill>
              <a:uFillTx/>
              <a:latin typeface="Arial" panose="020B0604020202020204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3"/>
          </p:nvPr>
        </p:nvSpPr>
        <p:spPr/>
        <p:txBody>
          <a:bodyPr/>
          <a:lstStyle/>
          <a:p>
            <a:fld id="{A7464ACA-C0E4-44A9-AF34-03AEF9C7B3EF}" type="slidenum">
              <a:rPr/>
              <a:pPr/>
              <a:t>‹#›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24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mediaAndTx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5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6"/>
          </p:nvPr>
        </p:nvSpPr>
        <p:spPr/>
        <p:txBody>
          <a:bodyPr/>
          <a:lstStyle/>
          <a:p>
            <a:fld id="{523BCE99-BFE4-45CE-8727-516EE1282949}" type="slidenum">
              <a:rPr/>
              <a:pPr/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27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Tx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88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4400" b="0" u="none" strike="noStrike">
              <a:solidFill>
                <a:schemeClr val="dk1"/>
              </a:solidFill>
              <a:uFillTx/>
              <a:latin typeface="Arial" panose="020B0604020202020204"/>
            </a:endParaRPr>
          </a:p>
        </p:txBody>
      </p:sp>
      <p:sp>
        <p:nvSpPr>
          <p:cNvPr id="100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5"/>
              </a:spcBef>
              <a:buNone/>
            </a:pPr>
            <a:endParaRPr lang="ru-RU" sz="3200" b="0" u="none" strike="noStrike">
              <a:solidFill>
                <a:schemeClr val="dk1"/>
              </a:solidFill>
              <a:uFillTx/>
              <a:latin typeface="Arial" panose="020B0604020202020204"/>
            </a:endParaRPr>
          </a:p>
        </p:txBody>
      </p:sp>
      <p:sp>
        <p:nvSpPr>
          <p:cNvPr id="101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5"/>
              </a:spcBef>
              <a:buNone/>
            </a:pPr>
            <a:endParaRPr lang="ru-RU" sz="3200" b="0" u="none" strike="noStrike">
              <a:solidFill>
                <a:schemeClr val="dk1"/>
              </a:solidFill>
              <a:uFillTx/>
              <a:latin typeface="Arial" panose="020B0604020202020204"/>
            </a:endParaRPr>
          </a:p>
        </p:txBody>
      </p:sp>
      <p:sp>
        <p:nvSpPr>
          <p:cNvPr id="102" name="PlaceHolder 4"/>
          <p:cNvSpPr>
            <a:spLocks noGrp="1"/>
          </p:cNvSpPr>
          <p:nvPr>
            <p:ph/>
          </p:nvPr>
        </p:nvSpPr>
        <p:spPr>
          <a:xfrm>
            <a:off x="377640" y="574164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5"/>
              </a:spcBef>
              <a:buNone/>
            </a:pPr>
            <a:endParaRPr lang="ru-RU" sz="3200" b="0" u="none" strike="noStrike">
              <a:solidFill>
                <a:schemeClr val="dk1"/>
              </a:solidFill>
              <a:uFillTx/>
              <a:latin typeface="Arial" panose="020B0604020202020204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8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9"/>
          </p:nvPr>
        </p:nvSpPr>
        <p:spPr/>
        <p:txBody>
          <a:bodyPr/>
          <a:lstStyle/>
          <a:p>
            <a:fld id="{35F9B440-0AE0-431A-B3E7-D1E6AAB8FFC4}" type="slidenum">
              <a:rPr/>
              <a:pPr/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30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88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4400" b="0" u="none" strike="noStrike">
              <a:solidFill>
                <a:schemeClr val="dk1"/>
              </a:solidFill>
              <a:uFillTx/>
              <a:latin typeface="Arial" panose="020B0604020202020204"/>
            </a:endParaRPr>
          </a:p>
        </p:txBody>
      </p:sp>
      <p:sp>
        <p:nvSpPr>
          <p:cNvPr id="111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5"/>
              </a:spcBef>
              <a:buNone/>
            </a:pPr>
            <a:endParaRPr lang="ru-RU" sz="3200" b="0" u="none" strike="noStrike">
              <a:solidFill>
                <a:schemeClr val="dk1"/>
              </a:solidFill>
              <a:uFillTx/>
              <a:latin typeface="Arial" panose="020B0604020202020204"/>
            </a:endParaRPr>
          </a:p>
        </p:txBody>
      </p:sp>
      <p:sp>
        <p:nvSpPr>
          <p:cNvPr id="112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5"/>
              </a:spcBef>
              <a:buNone/>
            </a:pPr>
            <a:endParaRPr lang="ru-RU" sz="3200" b="0" u="none" strike="noStrike">
              <a:solidFill>
                <a:schemeClr val="dk1"/>
              </a:solidFill>
              <a:uFillTx/>
              <a:latin typeface="Arial" panose="020B0604020202020204"/>
            </a:endParaRPr>
          </a:p>
        </p:txBody>
      </p:sp>
      <p:sp>
        <p:nvSpPr>
          <p:cNvPr id="113" name="PlaceHolder 4"/>
          <p:cNvSpPr>
            <a:spLocks noGrp="1"/>
          </p:cNvSpPr>
          <p:nvPr>
            <p:ph/>
          </p:nvPr>
        </p:nvSpPr>
        <p:spPr>
          <a:xfrm>
            <a:off x="3862440" y="574164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5"/>
              </a:spcBef>
              <a:buNone/>
            </a:pPr>
            <a:endParaRPr lang="ru-RU" sz="3200" b="0" u="none" strike="noStrike">
              <a:solidFill>
                <a:schemeClr val="dk1"/>
              </a:solidFill>
              <a:uFillTx/>
              <a:latin typeface="Arial" panose="020B0604020202020204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3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2"/>
          </p:nvPr>
        </p:nvSpPr>
        <p:spPr/>
        <p:txBody>
          <a:bodyPr/>
          <a:lstStyle/>
          <a:p>
            <a:fld id="{CF3F095C-D11C-42B1-B619-343DDFA25852}" type="slidenum">
              <a:rPr/>
              <a:pPr/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3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88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4400" b="0" u="none" strike="noStrike">
              <a:solidFill>
                <a:schemeClr val="dk1"/>
              </a:solidFill>
              <a:uFillTx/>
              <a:latin typeface="Arial" panose="020B0604020202020204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680040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5"/>
              </a:spcBef>
              <a:buNone/>
            </a:pPr>
            <a:endParaRPr lang="ru-RU" sz="3200" b="0" u="none" strike="noStrike">
              <a:solidFill>
                <a:schemeClr val="dk1"/>
              </a:solidFill>
              <a:uFillTx/>
              <a:latin typeface="Arial" panose="020B0604020202020204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/>
          </p:nvPr>
        </p:nvSpPr>
        <p:spPr>
          <a:xfrm>
            <a:off x="377640" y="5741640"/>
            <a:ext cx="680040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5"/>
              </a:spcBef>
              <a:buNone/>
            </a:pPr>
            <a:endParaRPr lang="ru-RU" sz="3200" b="0" u="none" strike="noStrike">
              <a:solidFill>
                <a:schemeClr val="dk1"/>
              </a:solidFill>
              <a:uFillTx/>
              <a:latin typeface="Arial" panose="020B0604020202020204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4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fld id="{3D39F965-F116-4855-BD8D-E2DB8B5BF95D}" type="slidenum">
              <a:rPr/>
              <a:pPr/>
              <a:t>‹#›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6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88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4400" b="0" u="none" strike="noStrike">
              <a:solidFill>
                <a:schemeClr val="dk1"/>
              </a:solidFill>
              <a:uFillTx/>
              <a:latin typeface="Arial" panose="020B0604020202020204"/>
            </a:endParaRPr>
          </a:p>
        </p:txBody>
      </p:sp>
      <p:sp>
        <p:nvSpPr>
          <p:cNvPr id="122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5"/>
              </a:spcBef>
              <a:buNone/>
            </a:pPr>
            <a:endParaRPr lang="ru-RU" sz="3200" b="0" u="none" strike="noStrike">
              <a:solidFill>
                <a:schemeClr val="dk1"/>
              </a:solidFill>
              <a:uFillTx/>
              <a:latin typeface="Arial" panose="020B0604020202020204"/>
            </a:endParaRPr>
          </a:p>
        </p:txBody>
      </p:sp>
      <p:sp>
        <p:nvSpPr>
          <p:cNvPr id="123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5"/>
              </a:spcBef>
              <a:buNone/>
            </a:pPr>
            <a:endParaRPr lang="ru-RU" sz="3200" b="0" u="none" strike="noStrike">
              <a:solidFill>
                <a:schemeClr val="dk1"/>
              </a:solidFill>
              <a:uFillTx/>
              <a:latin typeface="Arial" panose="020B0604020202020204"/>
            </a:endParaRPr>
          </a:p>
        </p:txBody>
      </p:sp>
      <p:sp>
        <p:nvSpPr>
          <p:cNvPr id="124" name="PlaceHolder 4"/>
          <p:cNvSpPr>
            <a:spLocks noGrp="1"/>
          </p:cNvSpPr>
          <p:nvPr>
            <p:ph/>
          </p:nvPr>
        </p:nvSpPr>
        <p:spPr>
          <a:xfrm>
            <a:off x="377640" y="5741640"/>
            <a:ext cx="680040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5"/>
              </a:spcBef>
              <a:buNone/>
            </a:pPr>
            <a:endParaRPr lang="ru-RU" sz="3200" b="0" u="none" strike="noStrike">
              <a:solidFill>
                <a:schemeClr val="dk1"/>
              </a:solidFill>
              <a:uFillTx/>
              <a:latin typeface="Arial" panose="020B0604020202020204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34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5"/>
          </p:nvPr>
        </p:nvSpPr>
        <p:spPr/>
        <p:txBody>
          <a:bodyPr/>
          <a:lstStyle/>
          <a:p>
            <a:fld id="{2D80BFF7-9E7B-483F-9418-BD20FF7ED3F1}" type="slidenum">
              <a:rPr/>
              <a:pPr/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36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88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4400" b="0" u="none" strike="noStrike">
              <a:solidFill>
                <a:schemeClr val="dk1"/>
              </a:solidFill>
              <a:uFillTx/>
              <a:latin typeface="Arial" panose="020B0604020202020204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5"/>
              </a:spcBef>
              <a:buNone/>
            </a:pPr>
            <a:endParaRPr lang="ru-RU" sz="3200" b="0" u="none" strike="noStrike">
              <a:solidFill>
                <a:schemeClr val="dk1"/>
              </a:solidFill>
              <a:uFillTx/>
              <a:latin typeface="Arial" panose="020B0604020202020204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5"/>
              </a:spcBef>
              <a:buNone/>
            </a:pPr>
            <a:endParaRPr lang="ru-RU" sz="3200" b="0" u="none" strike="noStrike">
              <a:solidFill>
                <a:schemeClr val="dk1"/>
              </a:solidFill>
              <a:uFillTx/>
              <a:latin typeface="Arial" panose="020B0604020202020204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/>
          </p:nvPr>
        </p:nvSpPr>
        <p:spPr>
          <a:xfrm>
            <a:off x="377640" y="574164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5"/>
              </a:spcBef>
              <a:buNone/>
            </a:pPr>
            <a:endParaRPr lang="ru-RU" sz="3200" b="0" u="none" strike="noStrike">
              <a:solidFill>
                <a:schemeClr val="dk1"/>
              </a:solidFill>
              <a:uFillTx/>
              <a:latin typeface="Arial" panose="020B0604020202020204"/>
            </a:endParaRPr>
          </a:p>
        </p:txBody>
      </p:sp>
      <p:sp>
        <p:nvSpPr>
          <p:cNvPr id="26" name="PlaceHolder 5"/>
          <p:cNvSpPr>
            <a:spLocks noGrp="1"/>
          </p:cNvSpPr>
          <p:nvPr>
            <p:ph/>
          </p:nvPr>
        </p:nvSpPr>
        <p:spPr>
          <a:xfrm>
            <a:off x="3862440" y="574164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5"/>
              </a:spcBef>
              <a:buNone/>
            </a:pPr>
            <a:endParaRPr lang="ru-RU" sz="3200" b="0" u="none" strike="noStrike">
              <a:solidFill>
                <a:schemeClr val="dk1"/>
              </a:solidFill>
              <a:uFillTx/>
              <a:latin typeface="Arial" panose="020B0604020202020204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7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8"/>
          </p:nvPr>
        </p:nvSpPr>
        <p:spPr/>
        <p:txBody>
          <a:bodyPr/>
          <a:lstStyle/>
          <a:p>
            <a:fld id="{1A6880B7-9007-4511-A511-EB68852593F5}" type="slidenum">
              <a:rPr/>
              <a:pPr/>
              <a:t>‹#›</a:t>
            </a:fld>
            <a:endParaRPr/>
          </a:p>
        </p:txBody>
      </p:sp>
      <p:sp>
        <p:nvSpPr>
          <p:cNvPr id="9" name="PlaceHolder 8"/>
          <p:cNvSpPr>
            <a:spLocks noGrp="1"/>
          </p:cNvSpPr>
          <p:nvPr>
            <p:ph type="dt" idx="9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0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11"/>
          </p:nvPr>
        </p:nvSpPr>
        <p:spPr/>
        <p:txBody>
          <a:bodyPr/>
          <a:lstStyle/>
          <a:p>
            <a:fld id="{15036E6A-0477-4565-B5B4-E60727FB1005}" type="slidenum">
              <a:rPr/>
              <a:pPr/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12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88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4400" b="0" u="none" strike="noStrike">
              <a:solidFill>
                <a:schemeClr val="dk1"/>
              </a:solidFill>
              <a:uFillTx/>
              <a:latin typeface="Arial" panose="020B0604020202020204"/>
            </a:endParaRPr>
          </a:p>
        </p:txBody>
      </p:sp>
      <p:sp>
        <p:nvSpPr>
          <p:cNvPr id="43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5"/>
              </a:spcBef>
              <a:buNone/>
            </a:pPr>
            <a:endParaRPr lang="ru-RU" sz="3200" b="0" u="none" strike="noStrike">
              <a:solidFill>
                <a:schemeClr val="dk1"/>
              </a:solidFill>
              <a:uFillTx/>
              <a:latin typeface="Arial" panose="020B0604020202020204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3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4"/>
          </p:nvPr>
        </p:nvSpPr>
        <p:spPr/>
        <p:txBody>
          <a:bodyPr/>
          <a:lstStyle/>
          <a:p>
            <a:fld id="{C0BA8D2E-4AFB-43D0-94FF-9FA7BD0E5407}" type="slidenum">
              <a:rPr/>
              <a:pPr/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88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4400" b="0" u="none" strike="noStrike">
              <a:solidFill>
                <a:schemeClr val="dk1"/>
              </a:solidFill>
              <a:uFillTx/>
              <a:latin typeface="Arial" panose="020B0604020202020204"/>
            </a:endParaRPr>
          </a:p>
        </p:txBody>
      </p:sp>
      <p:sp>
        <p:nvSpPr>
          <p:cNvPr id="45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5"/>
              </a:spcBef>
              <a:buNone/>
            </a:pPr>
            <a:endParaRPr lang="ru-RU" sz="3200" b="0" u="none" strike="noStrike">
              <a:solidFill>
                <a:schemeClr val="dk1"/>
              </a:solidFill>
              <a:uFillTx/>
              <a:latin typeface="Arial" panose="020B0604020202020204"/>
            </a:endParaRPr>
          </a:p>
        </p:txBody>
      </p:sp>
      <p:sp>
        <p:nvSpPr>
          <p:cNvPr id="46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5"/>
              </a:spcBef>
              <a:buNone/>
            </a:pPr>
            <a:endParaRPr lang="ru-RU" sz="3200" b="0" u="none" strike="noStrike">
              <a:solidFill>
                <a:schemeClr val="dk1"/>
              </a:solidFill>
              <a:uFillTx/>
              <a:latin typeface="Arial" panose="020B0604020202020204"/>
            </a:endParaRPr>
          </a:p>
        </p:txBody>
      </p:sp>
      <p:sp>
        <p:nvSpPr>
          <p:cNvPr id="47" name="PlaceHolder 4"/>
          <p:cNvSpPr>
            <a:spLocks noGrp="1"/>
          </p:cNvSpPr>
          <p:nvPr>
            <p:ph/>
          </p:nvPr>
        </p:nvSpPr>
        <p:spPr>
          <a:xfrm>
            <a:off x="3862440" y="574164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5"/>
              </a:spcBef>
              <a:buNone/>
            </a:pPr>
            <a:endParaRPr lang="ru-RU" sz="3200" b="0" u="none" strike="noStrike">
              <a:solidFill>
                <a:schemeClr val="dk1"/>
              </a:solidFill>
              <a:uFillTx/>
              <a:latin typeface="Arial" panose="020B0604020202020204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3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14"/>
          </p:nvPr>
        </p:nvSpPr>
        <p:spPr/>
        <p:txBody>
          <a:bodyPr/>
          <a:lstStyle/>
          <a:p>
            <a:fld id="{2764D9D7-3A46-4A33-A9BC-A23FB9395284}" type="slidenum">
              <a:rPr/>
              <a:pPr/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3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14"/>
          </p:nvPr>
        </p:nvSpPr>
        <p:spPr/>
        <p:txBody>
          <a:bodyPr/>
          <a:lstStyle/>
          <a:p>
            <a:fld id="{CC443ADC-7F95-49C8-8836-EE81A265E478}" type="slidenum">
              <a:rPr/>
              <a:pPr/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88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4400" b="0" u="none" strike="noStrike">
              <a:solidFill>
                <a:schemeClr val="dk1"/>
              </a:solidFill>
              <a:uFillTx/>
              <a:latin typeface="Arial" panose="020B0604020202020204"/>
            </a:endParaRPr>
          </a:p>
        </p:txBody>
      </p:sp>
      <p:sp>
        <p:nvSpPr>
          <p:cNvPr id="49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680040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5"/>
              </a:spcBef>
              <a:buNone/>
            </a:pPr>
            <a:endParaRPr lang="ru-RU" sz="3200" b="0" u="none" strike="noStrike">
              <a:solidFill>
                <a:schemeClr val="dk1"/>
              </a:solidFill>
              <a:uFillTx/>
              <a:latin typeface="Arial" panose="020B0604020202020204"/>
            </a:endParaRPr>
          </a:p>
        </p:txBody>
      </p:sp>
      <p:sp>
        <p:nvSpPr>
          <p:cNvPr id="50" name="PlaceHolder 3"/>
          <p:cNvSpPr>
            <a:spLocks noGrp="1"/>
          </p:cNvSpPr>
          <p:nvPr>
            <p:ph/>
          </p:nvPr>
        </p:nvSpPr>
        <p:spPr>
          <a:xfrm>
            <a:off x="377640" y="5741640"/>
            <a:ext cx="680040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5"/>
              </a:spcBef>
              <a:buNone/>
            </a:pPr>
            <a:endParaRPr lang="ru-RU" sz="3200" b="0" u="none" strike="noStrike">
              <a:solidFill>
                <a:schemeClr val="dk1"/>
              </a:solidFill>
              <a:uFillTx/>
              <a:latin typeface="Arial" panose="020B0604020202020204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3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14"/>
          </p:nvPr>
        </p:nvSpPr>
        <p:spPr/>
        <p:txBody>
          <a:bodyPr/>
          <a:lstStyle/>
          <a:p>
            <a:fld id="{69713CA8-0170-4DE4-AE10-92EB59B5ECA3}" type="slidenum">
              <a:rPr/>
              <a:pPr/>
              <a:t>‹#›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88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4400" b="0" u="none" strike="noStrike">
              <a:solidFill>
                <a:schemeClr val="dk1"/>
              </a:solidFill>
              <a:uFillTx/>
              <a:latin typeface="Arial" panose="020B0604020202020204"/>
            </a:endParaRPr>
          </a:p>
        </p:txBody>
      </p:sp>
      <p:sp>
        <p:nvSpPr>
          <p:cNvPr id="52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5"/>
              </a:spcBef>
              <a:buNone/>
            </a:pPr>
            <a:endParaRPr lang="ru-RU" sz="3200" b="0" u="none" strike="noStrike">
              <a:solidFill>
                <a:schemeClr val="dk1"/>
              </a:solidFill>
              <a:uFillTx/>
              <a:latin typeface="Arial" panose="020B0604020202020204"/>
            </a:endParaRPr>
          </a:p>
        </p:txBody>
      </p:sp>
      <p:sp>
        <p:nvSpPr>
          <p:cNvPr id="53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5"/>
              </a:spcBef>
              <a:buNone/>
            </a:pPr>
            <a:endParaRPr lang="ru-RU" sz="3200" b="0" u="none" strike="noStrike">
              <a:solidFill>
                <a:schemeClr val="dk1"/>
              </a:solidFill>
              <a:uFillTx/>
              <a:latin typeface="Arial" panose="020B0604020202020204"/>
            </a:endParaRPr>
          </a:p>
        </p:txBody>
      </p:sp>
      <p:sp>
        <p:nvSpPr>
          <p:cNvPr id="54" name="PlaceHolder 4"/>
          <p:cNvSpPr>
            <a:spLocks noGrp="1"/>
          </p:cNvSpPr>
          <p:nvPr>
            <p:ph/>
          </p:nvPr>
        </p:nvSpPr>
        <p:spPr>
          <a:xfrm>
            <a:off x="377640" y="574164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5"/>
              </a:spcBef>
              <a:buNone/>
            </a:pPr>
            <a:endParaRPr lang="ru-RU" sz="3200" b="0" u="none" strike="noStrike">
              <a:solidFill>
                <a:schemeClr val="dk1"/>
              </a:solidFill>
              <a:uFillTx/>
              <a:latin typeface="Arial" panose="020B0604020202020204"/>
            </a:endParaRPr>
          </a:p>
        </p:txBody>
      </p:sp>
      <p:sp>
        <p:nvSpPr>
          <p:cNvPr id="55" name="PlaceHolder 5"/>
          <p:cNvSpPr>
            <a:spLocks noGrp="1"/>
          </p:cNvSpPr>
          <p:nvPr>
            <p:ph/>
          </p:nvPr>
        </p:nvSpPr>
        <p:spPr>
          <a:xfrm>
            <a:off x="3862440" y="574164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5"/>
              </a:spcBef>
              <a:buNone/>
            </a:pPr>
            <a:endParaRPr lang="ru-RU" sz="3200" b="0" u="none" strike="noStrike">
              <a:solidFill>
                <a:schemeClr val="dk1"/>
              </a:solidFill>
              <a:uFillTx/>
              <a:latin typeface="Arial" panose="020B0604020202020204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13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14"/>
          </p:nvPr>
        </p:nvSpPr>
        <p:spPr/>
        <p:txBody>
          <a:bodyPr/>
          <a:lstStyle/>
          <a:p>
            <a:fld id="{D2F2DDE4-80DF-4ACB-8EFB-13BDA96210B5}" type="slidenum">
              <a:rPr/>
              <a:pPr/>
              <a:t>‹#›</a:t>
            </a:fld>
            <a:endParaRPr/>
          </a:p>
        </p:txBody>
      </p:sp>
      <p:sp>
        <p:nvSpPr>
          <p:cNvPr id="9" name="PlaceHolder 8"/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10.xml.rels><?xml version="1.0" encoding="UTF-8" standalone="yes"?>
<Relationships xmlns="http://schemas.openxmlformats.org/package/2006/relationships"><Relationship Id="rId2" Type="http://schemas.openxmlformats.org/officeDocument/2006/relationships/theme" Target="../theme/theme10.xml"/><Relationship Id="rId1" Type="http://schemas.openxmlformats.org/officeDocument/2006/relationships/slideLayout" Target="../slideLayouts/slideLayout18.xml"/></Relationships>
</file>

<file path=ppt/slideMasters/_rels/slideMaster1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1.xml"/><Relationship Id="rId1" Type="http://schemas.openxmlformats.org/officeDocument/2006/relationships/slideLayout" Target="../slideLayouts/slideLayout19.xml"/></Relationships>
</file>

<file path=ppt/slideMasters/_rels/slideMaster12.xml.rels><?xml version="1.0" encoding="UTF-8" standalone="yes"?>
<Relationships xmlns="http://schemas.openxmlformats.org/package/2006/relationships"><Relationship Id="rId2" Type="http://schemas.openxmlformats.org/officeDocument/2006/relationships/theme" Target="../theme/theme12.xml"/><Relationship Id="rId1" Type="http://schemas.openxmlformats.org/officeDocument/2006/relationships/slideLayout" Target="../slideLayouts/slideLayout20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/Relationships>
</file>

<file path=ppt/slideMasters/_rels/slideMaster3.xml.rels><?xml version="1.0" encoding="UTF-8" standalone="yes"?>
<Relationships xmlns="http://schemas.openxmlformats.org/package/2006/relationships"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3.xml"/></Relationships>
</file>

<file path=ppt/slideMasters/_rels/slideMaster4.xml.rels><?xml version="1.0" encoding="UTF-8" standalone="yes"?>
<Relationships xmlns="http://schemas.openxmlformats.org/package/2006/relationships"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4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2.xml"/><Relationship Id="rId3" Type="http://schemas.openxmlformats.org/officeDocument/2006/relationships/slideLayout" Target="../slideLayouts/slideLayout7.xml"/><Relationship Id="rId7" Type="http://schemas.openxmlformats.org/officeDocument/2006/relationships/slideLayout" Target="../slideLayouts/slideLayout11.xml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Relationship Id="rId6" Type="http://schemas.openxmlformats.org/officeDocument/2006/relationships/slideLayout" Target="../slideLayouts/slideLayout10.xml"/><Relationship Id="rId5" Type="http://schemas.openxmlformats.org/officeDocument/2006/relationships/slideLayout" Target="../slideLayouts/slideLayout9.xml"/><Relationship Id="rId10" Type="http://schemas.openxmlformats.org/officeDocument/2006/relationships/theme" Target="../theme/theme5.xml"/><Relationship Id="rId4" Type="http://schemas.openxmlformats.org/officeDocument/2006/relationships/slideLayout" Target="../slideLayouts/slideLayout8.xml"/><Relationship Id="rId9" Type="http://schemas.openxmlformats.org/officeDocument/2006/relationships/slideLayout" Target="../slideLayouts/slideLayout13.xml"/></Relationships>
</file>

<file path=ppt/slideMasters/_rels/slideMaster6.xml.rels><?xml version="1.0" encoding="UTF-8" standalone="yes"?>
<Relationships xmlns="http://schemas.openxmlformats.org/package/2006/relationships"><Relationship Id="rId2" Type="http://schemas.openxmlformats.org/officeDocument/2006/relationships/theme" Target="../theme/theme6.xml"/><Relationship Id="rId1" Type="http://schemas.openxmlformats.org/officeDocument/2006/relationships/slideLayout" Target="../slideLayouts/slideLayout14.xml"/></Relationships>
</file>

<file path=ppt/slideMasters/_rels/slideMaster7.xml.rels><?xml version="1.0" encoding="UTF-8" standalone="yes"?>
<Relationships xmlns="http://schemas.openxmlformats.org/package/2006/relationships"><Relationship Id="rId2" Type="http://schemas.openxmlformats.org/officeDocument/2006/relationships/theme" Target="../theme/theme7.xml"/><Relationship Id="rId1" Type="http://schemas.openxmlformats.org/officeDocument/2006/relationships/slideLayout" Target="../slideLayouts/slideLayout15.xml"/></Relationships>
</file>

<file path=ppt/slideMasters/_rels/slideMaster8.xml.rels><?xml version="1.0" encoding="UTF-8" standalone="yes"?>
<Relationships xmlns="http://schemas.openxmlformats.org/package/2006/relationships"><Relationship Id="rId2" Type="http://schemas.openxmlformats.org/officeDocument/2006/relationships/theme" Target="../theme/theme8.xml"/><Relationship Id="rId1" Type="http://schemas.openxmlformats.org/officeDocument/2006/relationships/slideLayout" Target="../slideLayouts/slideLayout16.xml"/></Relationships>
</file>

<file path=ppt/slideMasters/_rels/slideMaster9.xml.rels><?xml version="1.0" encoding="UTF-8" standalone="yes"?>
<Relationships xmlns="http://schemas.openxmlformats.org/package/2006/relationships"><Relationship Id="rId2" Type="http://schemas.openxmlformats.org/officeDocument/2006/relationships/theme" Target="../theme/theme9.xml"/><Relationship Id="rId1" Type="http://schemas.openxmlformats.org/officeDocument/2006/relationships/slideLayout" Target="../slideLayouts/slideLayout1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ftr" idx="1"/>
          </p:nvPr>
        </p:nvSpPr>
        <p:spPr>
          <a:xfrm>
            <a:off x="2571840" y="9945720"/>
            <a:ext cx="2418840" cy="533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numCol="1" spcCol="0" anchor="t">
            <a:noAutofit/>
          </a:bodyPr>
          <a:lstStyle>
            <a:lvl1pPr indent="0" algn="ctr">
              <a:lnSpc>
                <a:spcPct val="100000"/>
              </a:lnSpc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 panose="02020603050405020304"/>
                <a:ea typeface="DejaVu Sans"/>
              </a:defRPr>
            </a:lvl1pPr>
          </a:lstStyle>
          <a:p>
            <a:pPr indent="0" algn="ctr">
              <a:lnSpc>
                <a:spcPct val="100000"/>
              </a:lnSpc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 panose="02020603050405020304"/>
                <a:ea typeface="DejaVu Sans"/>
              </a:rPr>
              <a:t>&lt;нижний колонтитул&gt;</a:t>
            </a:r>
            <a:endParaRPr lang="ru-RU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ldNum" idx="2"/>
          </p:nvPr>
        </p:nvSpPr>
        <p:spPr>
          <a:xfrm>
            <a:off x="5445000" y="9945720"/>
            <a:ext cx="1739520" cy="533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indent="0">
              <a:buNone/>
            </a:pPr>
            <a:endParaRPr lang="ru-RU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3"/>
          </p:nvPr>
        </p:nvSpPr>
        <p:spPr>
          <a:xfrm>
            <a:off x="378000" y="9945720"/>
            <a:ext cx="1739520" cy="533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numCol="1" spcCol="0" anchor="t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rPr>
              <a:t>&lt;дата/время&gt;</a:t>
            </a:r>
          </a:p>
        </p:txBody>
      </p:sp>
      <p:sp>
        <p:nvSpPr>
          <p:cNvPr id="3" name="PlaceHolder 4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44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Для правки текста заглавия щёлкните мышью</a:t>
            </a:r>
          </a:p>
        </p:txBody>
      </p:sp>
      <p:sp>
        <p:nvSpPr>
          <p:cNvPr id="4" name="PlaceHolder 5"/>
          <p:cNvSpPr>
            <a:spLocks noGrp="1"/>
          </p:cNvSpPr>
          <p:nvPr>
            <p:ph type="body"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1800" indent="-323850">
              <a:spcBef>
                <a:spcPts val="141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32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Для правки структуры щёлкните мышью</a:t>
            </a:r>
          </a:p>
          <a:p>
            <a:pPr marL="864235" lvl="1" indent="-323850">
              <a:spcBef>
                <a:spcPts val="1135"/>
              </a:spcBef>
              <a:buClr>
                <a:srgbClr val="000000"/>
              </a:buClr>
              <a:buSzPct val="75000"/>
              <a:buFont typeface="Symbol" panose="05050102010706020507" charset="2"/>
              <a:buChar char=""/>
            </a:pPr>
            <a:r>
              <a:rPr lang="ru-RU" sz="24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Второй уровень структуры</a:t>
            </a:r>
          </a:p>
          <a:p>
            <a:pPr marL="1296035" lvl="2" indent="-288290">
              <a:spcBef>
                <a:spcPts val="850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20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Третий уровень структуры</a:t>
            </a:r>
          </a:p>
          <a:p>
            <a:pPr marL="1727835" lvl="3" indent="-215900">
              <a:spcBef>
                <a:spcPts val="565"/>
              </a:spcBef>
              <a:buClr>
                <a:srgbClr val="000000"/>
              </a:buClr>
              <a:buSzPct val="75000"/>
              <a:buFont typeface="Symbol" panose="05050102010706020507" charset="2"/>
              <a:buChar char=""/>
            </a:pPr>
            <a:r>
              <a:rPr lang="ru-RU" sz="20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Четвёртый уровень структуры</a:t>
            </a:r>
          </a:p>
          <a:p>
            <a:pPr marL="2160270" lvl="4" indent="-215900"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20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Пятый уровень структуры</a:t>
            </a:r>
          </a:p>
          <a:p>
            <a:pPr marL="2592070" lvl="5" indent="-215900"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20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Шестой уровень структуры</a:t>
            </a:r>
          </a:p>
          <a:p>
            <a:pPr marL="3023870" lvl="6" indent="-215900"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20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Седьмой уровень структуры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/>
    <p:bodyStyle/>
    <p:otherStyle/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5880" cy="1122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numCol="1" spcCol="0" anchor="ctr">
            <a:noAutofit/>
          </a:bodyPr>
          <a:lstStyle/>
          <a:p>
            <a:pPr indent="0">
              <a:buNone/>
            </a:pPr>
            <a:r>
              <a:rPr lang="ru-RU" sz="44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Для правки текста заглавия щёлкните мышью</a:t>
            </a:r>
          </a:p>
        </p:txBody>
      </p:sp>
      <p:sp>
        <p:nvSpPr>
          <p:cNvPr id="93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3321000" cy="3366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62500" lnSpcReduction="19999"/>
          </a:bodyPr>
          <a:lstStyle/>
          <a:p>
            <a:pPr marL="431800" indent="-323850">
              <a:spcBef>
                <a:spcPts val="141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Для правки структуры щёлкните мышью</a:t>
            </a:r>
          </a:p>
          <a:p>
            <a:pPr marL="864235" lvl="1" indent="-323850">
              <a:spcBef>
                <a:spcPts val="1135"/>
              </a:spcBef>
              <a:buClr>
                <a:srgbClr val="000000"/>
              </a:buClr>
              <a:buSzPct val="75000"/>
              <a:buFont typeface="Symbol" panose="05050102010706020507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Второй уровень структуры</a:t>
            </a:r>
          </a:p>
          <a:p>
            <a:pPr marL="1296035" lvl="2" indent="-288290">
              <a:spcBef>
                <a:spcPts val="850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Третий уровень структуры</a:t>
            </a:r>
          </a:p>
          <a:p>
            <a:pPr marL="1727835" lvl="3" indent="-215900">
              <a:spcBef>
                <a:spcPts val="565"/>
              </a:spcBef>
              <a:buClr>
                <a:srgbClr val="000000"/>
              </a:buClr>
              <a:buSzPct val="75000"/>
              <a:buFont typeface="Symbol" panose="05050102010706020507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Четвёртый уровень структуры</a:t>
            </a:r>
          </a:p>
          <a:p>
            <a:pPr marL="2160270" lvl="4" indent="-215900"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Пятый уровень структуры</a:t>
            </a:r>
          </a:p>
          <a:p>
            <a:pPr marL="2592070" lvl="5" indent="-215900"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Шестой уровень структуры</a:t>
            </a:r>
          </a:p>
          <a:p>
            <a:pPr marL="3023870" lvl="6" indent="-215900"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Седьмой уровень структуры</a:t>
            </a:r>
          </a:p>
        </p:txBody>
      </p:sp>
      <p:sp>
        <p:nvSpPr>
          <p:cNvPr id="94" name="PlaceHolder 3"/>
          <p:cNvSpPr>
            <a:spLocks noGrp="1"/>
          </p:cNvSpPr>
          <p:nvPr>
            <p:ph type="body"/>
          </p:nvPr>
        </p:nvSpPr>
        <p:spPr>
          <a:xfrm>
            <a:off x="3865680" y="2459520"/>
            <a:ext cx="33210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92500" lnSpcReduction="19999"/>
          </a:bodyPr>
          <a:lstStyle/>
          <a:p>
            <a:pPr marL="431800" indent="-323850">
              <a:spcBef>
                <a:spcPts val="141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Для правки структуры щёлкните мышью</a:t>
            </a:r>
          </a:p>
          <a:p>
            <a:pPr marL="864235" lvl="1" indent="-323850">
              <a:spcBef>
                <a:spcPts val="1135"/>
              </a:spcBef>
              <a:buClr>
                <a:srgbClr val="000000"/>
              </a:buClr>
              <a:buSzPct val="75000"/>
              <a:buFont typeface="Symbol" panose="05050102010706020507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Второй уровень структуры</a:t>
            </a:r>
          </a:p>
          <a:p>
            <a:pPr marL="1296035" lvl="2" indent="-288290">
              <a:spcBef>
                <a:spcPts val="850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Третий уровень структуры</a:t>
            </a:r>
          </a:p>
          <a:p>
            <a:pPr marL="1727835" lvl="3" indent="-215900">
              <a:spcBef>
                <a:spcPts val="565"/>
              </a:spcBef>
              <a:buClr>
                <a:srgbClr val="000000"/>
              </a:buClr>
              <a:buSzPct val="75000"/>
              <a:buFont typeface="Symbol" panose="05050102010706020507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Четвёртый уровень структуры</a:t>
            </a:r>
          </a:p>
          <a:p>
            <a:pPr marL="2160270" lvl="4" indent="-215900"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Пятый уровень структуры</a:t>
            </a:r>
          </a:p>
          <a:p>
            <a:pPr marL="2592070" lvl="5" indent="-215900"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Шестой уровень структуры</a:t>
            </a:r>
          </a:p>
          <a:p>
            <a:pPr marL="3023870" lvl="6" indent="-215900"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Седьмой уровень структуры</a:t>
            </a:r>
          </a:p>
        </p:txBody>
      </p:sp>
      <p:sp>
        <p:nvSpPr>
          <p:cNvPr id="95" name="PlaceHolder 4"/>
          <p:cNvSpPr>
            <a:spLocks noGrp="1"/>
          </p:cNvSpPr>
          <p:nvPr>
            <p:ph type="body"/>
          </p:nvPr>
        </p:nvSpPr>
        <p:spPr>
          <a:xfrm>
            <a:off x="378000" y="6145920"/>
            <a:ext cx="3321000" cy="3366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62500" lnSpcReduction="19999"/>
          </a:bodyPr>
          <a:lstStyle/>
          <a:p>
            <a:pPr marL="431800" indent="-323850">
              <a:spcBef>
                <a:spcPts val="141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Для правки структуры щёлкните мышью</a:t>
            </a:r>
          </a:p>
          <a:p>
            <a:pPr marL="864235" lvl="1" indent="-323850">
              <a:spcBef>
                <a:spcPts val="1135"/>
              </a:spcBef>
              <a:buClr>
                <a:srgbClr val="000000"/>
              </a:buClr>
              <a:buSzPct val="75000"/>
              <a:buFont typeface="Symbol" panose="05050102010706020507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Второй уровень структуры</a:t>
            </a:r>
          </a:p>
          <a:p>
            <a:pPr marL="1296035" lvl="2" indent="-288290">
              <a:spcBef>
                <a:spcPts val="850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Третий уровень структуры</a:t>
            </a:r>
          </a:p>
          <a:p>
            <a:pPr marL="1727835" lvl="3" indent="-215900">
              <a:spcBef>
                <a:spcPts val="565"/>
              </a:spcBef>
              <a:buClr>
                <a:srgbClr val="000000"/>
              </a:buClr>
              <a:buSzPct val="75000"/>
              <a:buFont typeface="Symbol" panose="05050102010706020507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Четвёртый уровень структуры</a:t>
            </a:r>
          </a:p>
          <a:p>
            <a:pPr marL="2160270" lvl="4" indent="-215900"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Пятый уровень структуры</a:t>
            </a:r>
          </a:p>
          <a:p>
            <a:pPr marL="2592070" lvl="5" indent="-215900"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Шестой уровень структуры</a:t>
            </a:r>
          </a:p>
          <a:p>
            <a:pPr marL="3023870" lvl="6" indent="-215900"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Седьмой уровень структуры</a:t>
            </a:r>
          </a:p>
        </p:txBody>
      </p:sp>
      <p:sp>
        <p:nvSpPr>
          <p:cNvPr id="96" name="PlaceHolder 5"/>
          <p:cNvSpPr>
            <a:spLocks noGrp="1"/>
          </p:cNvSpPr>
          <p:nvPr>
            <p:ph type="ftr" idx="28"/>
          </p:nvPr>
        </p:nvSpPr>
        <p:spPr>
          <a:xfrm>
            <a:off x="2571840" y="9945720"/>
            <a:ext cx="2418840" cy="533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numCol="1" spcCol="0" anchor="t">
            <a:noAutofit/>
          </a:bodyPr>
          <a:lstStyle>
            <a:lvl1pPr indent="0" algn="ctr">
              <a:lnSpc>
                <a:spcPct val="100000"/>
              </a:lnSpc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 panose="02020603050405020304"/>
                <a:ea typeface="DejaVu Sans"/>
              </a:defRPr>
            </a:lvl1pPr>
          </a:lstStyle>
          <a:p>
            <a:pPr indent="0" algn="ctr">
              <a:lnSpc>
                <a:spcPct val="100000"/>
              </a:lnSpc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 panose="02020603050405020304"/>
                <a:ea typeface="DejaVu Sans"/>
              </a:rPr>
              <a:t>&lt;нижний колонтитул&gt;</a:t>
            </a:r>
            <a:endParaRPr lang="ru-RU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97" name="PlaceHolder 6"/>
          <p:cNvSpPr>
            <a:spLocks noGrp="1"/>
          </p:cNvSpPr>
          <p:nvPr>
            <p:ph type="sldNum" idx="29"/>
          </p:nvPr>
        </p:nvSpPr>
        <p:spPr>
          <a:xfrm>
            <a:off x="5445000" y="9945720"/>
            <a:ext cx="1739520" cy="533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indent="0">
              <a:buNone/>
            </a:pPr>
            <a:endParaRPr lang="ru-RU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98" name="PlaceHolder 7"/>
          <p:cNvSpPr>
            <a:spLocks noGrp="1"/>
          </p:cNvSpPr>
          <p:nvPr>
            <p:ph type="dt" idx="30"/>
          </p:nvPr>
        </p:nvSpPr>
        <p:spPr>
          <a:xfrm>
            <a:off x="378000" y="9945720"/>
            <a:ext cx="1739520" cy="533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numCol="1" spcCol="0" anchor="t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</p:sldLayoutIdLst>
  <p:txStyles>
    <p:titleStyle/>
    <p:bodyStyle/>
    <p:otherStyle/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5880" cy="1122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numCol="1" spcCol="0" anchor="ctr">
            <a:noAutofit/>
          </a:bodyPr>
          <a:lstStyle/>
          <a:p>
            <a:pPr indent="0">
              <a:buNone/>
            </a:pPr>
            <a:r>
              <a:rPr lang="ru-RU" sz="44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Для правки текста заглавия щёлкните мышью</a:t>
            </a:r>
          </a:p>
        </p:txBody>
      </p:sp>
      <p:sp>
        <p:nvSpPr>
          <p:cNvPr id="104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33210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92500" lnSpcReduction="19999"/>
          </a:bodyPr>
          <a:lstStyle/>
          <a:p>
            <a:pPr marL="431800" indent="-323850">
              <a:spcBef>
                <a:spcPts val="141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Для правки структуры щёлкните мышью</a:t>
            </a:r>
          </a:p>
          <a:p>
            <a:pPr marL="864235" lvl="1" indent="-323850">
              <a:spcBef>
                <a:spcPts val="1135"/>
              </a:spcBef>
              <a:buClr>
                <a:srgbClr val="000000"/>
              </a:buClr>
              <a:buSzPct val="75000"/>
              <a:buFont typeface="Symbol" panose="05050102010706020507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Второй уровень структуры</a:t>
            </a:r>
          </a:p>
          <a:p>
            <a:pPr marL="1296035" lvl="2" indent="-288290">
              <a:spcBef>
                <a:spcPts val="850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Третий уровень структуры</a:t>
            </a:r>
          </a:p>
          <a:p>
            <a:pPr marL="1727835" lvl="3" indent="-215900">
              <a:spcBef>
                <a:spcPts val="565"/>
              </a:spcBef>
              <a:buClr>
                <a:srgbClr val="000000"/>
              </a:buClr>
              <a:buSzPct val="75000"/>
              <a:buFont typeface="Symbol" panose="05050102010706020507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Четвёртый уровень структуры</a:t>
            </a:r>
          </a:p>
          <a:p>
            <a:pPr marL="2160270" lvl="4" indent="-215900"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Пятый уровень структуры</a:t>
            </a:r>
          </a:p>
          <a:p>
            <a:pPr marL="2592070" lvl="5" indent="-215900"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Шестой уровень структуры</a:t>
            </a:r>
          </a:p>
          <a:p>
            <a:pPr marL="3023870" lvl="6" indent="-215900"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Седьмой уровень структуры</a:t>
            </a:r>
          </a:p>
        </p:txBody>
      </p:sp>
      <p:sp>
        <p:nvSpPr>
          <p:cNvPr id="105" name="PlaceHolder 3"/>
          <p:cNvSpPr>
            <a:spLocks noGrp="1"/>
          </p:cNvSpPr>
          <p:nvPr>
            <p:ph type="body"/>
          </p:nvPr>
        </p:nvSpPr>
        <p:spPr>
          <a:xfrm>
            <a:off x="3865680" y="2459520"/>
            <a:ext cx="3321000" cy="3366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62500" lnSpcReduction="19999"/>
          </a:bodyPr>
          <a:lstStyle/>
          <a:p>
            <a:pPr marL="431800" indent="-323850">
              <a:spcBef>
                <a:spcPts val="141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Для правки структуры щёлкните мышью</a:t>
            </a:r>
          </a:p>
          <a:p>
            <a:pPr marL="864235" lvl="1" indent="-323850">
              <a:spcBef>
                <a:spcPts val="1135"/>
              </a:spcBef>
              <a:buClr>
                <a:srgbClr val="000000"/>
              </a:buClr>
              <a:buSzPct val="75000"/>
              <a:buFont typeface="Symbol" panose="05050102010706020507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Второй уровень структуры</a:t>
            </a:r>
          </a:p>
          <a:p>
            <a:pPr marL="1296035" lvl="2" indent="-288290">
              <a:spcBef>
                <a:spcPts val="850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Третий уровень структуры</a:t>
            </a:r>
          </a:p>
          <a:p>
            <a:pPr marL="1727835" lvl="3" indent="-215900">
              <a:spcBef>
                <a:spcPts val="565"/>
              </a:spcBef>
              <a:buClr>
                <a:srgbClr val="000000"/>
              </a:buClr>
              <a:buSzPct val="75000"/>
              <a:buFont typeface="Symbol" panose="05050102010706020507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Четвёртый уровень структуры</a:t>
            </a:r>
          </a:p>
          <a:p>
            <a:pPr marL="2160270" lvl="4" indent="-215900"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Пятый уровень структуры</a:t>
            </a:r>
          </a:p>
          <a:p>
            <a:pPr marL="2592070" lvl="5" indent="-215900"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Шестой уровень структуры</a:t>
            </a:r>
          </a:p>
          <a:p>
            <a:pPr marL="3023870" lvl="6" indent="-215900"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Седьмой уровень структуры</a:t>
            </a:r>
          </a:p>
        </p:txBody>
      </p:sp>
      <p:sp>
        <p:nvSpPr>
          <p:cNvPr id="106" name="PlaceHolder 4"/>
          <p:cNvSpPr>
            <a:spLocks noGrp="1"/>
          </p:cNvSpPr>
          <p:nvPr>
            <p:ph type="body"/>
          </p:nvPr>
        </p:nvSpPr>
        <p:spPr>
          <a:xfrm>
            <a:off x="3865680" y="6145920"/>
            <a:ext cx="3321000" cy="3366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62500" lnSpcReduction="19999"/>
          </a:bodyPr>
          <a:lstStyle/>
          <a:p>
            <a:pPr marL="431800" indent="-323850">
              <a:spcBef>
                <a:spcPts val="141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Для правки структуры щёлкните мышью</a:t>
            </a:r>
          </a:p>
          <a:p>
            <a:pPr marL="864235" lvl="1" indent="-323850">
              <a:spcBef>
                <a:spcPts val="1135"/>
              </a:spcBef>
              <a:buClr>
                <a:srgbClr val="000000"/>
              </a:buClr>
              <a:buSzPct val="75000"/>
              <a:buFont typeface="Symbol" panose="05050102010706020507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Второй уровень структуры</a:t>
            </a:r>
          </a:p>
          <a:p>
            <a:pPr marL="1296035" lvl="2" indent="-288290">
              <a:spcBef>
                <a:spcPts val="850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Третий уровень структуры</a:t>
            </a:r>
          </a:p>
          <a:p>
            <a:pPr marL="1727835" lvl="3" indent="-215900">
              <a:spcBef>
                <a:spcPts val="565"/>
              </a:spcBef>
              <a:buClr>
                <a:srgbClr val="000000"/>
              </a:buClr>
              <a:buSzPct val="75000"/>
              <a:buFont typeface="Symbol" panose="05050102010706020507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Четвёртый уровень структуры</a:t>
            </a:r>
          </a:p>
          <a:p>
            <a:pPr marL="2160270" lvl="4" indent="-215900"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Пятый уровень структуры</a:t>
            </a:r>
          </a:p>
          <a:p>
            <a:pPr marL="2592070" lvl="5" indent="-215900"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Шестой уровень структуры</a:t>
            </a:r>
          </a:p>
          <a:p>
            <a:pPr marL="3023870" lvl="6" indent="-215900"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Седьмой уровень структуры</a:t>
            </a:r>
          </a:p>
        </p:txBody>
      </p:sp>
      <p:sp>
        <p:nvSpPr>
          <p:cNvPr id="107" name="PlaceHolder 5"/>
          <p:cNvSpPr>
            <a:spLocks noGrp="1"/>
          </p:cNvSpPr>
          <p:nvPr>
            <p:ph type="ftr" idx="31"/>
          </p:nvPr>
        </p:nvSpPr>
        <p:spPr>
          <a:xfrm>
            <a:off x="2571840" y="9945720"/>
            <a:ext cx="2418840" cy="533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numCol="1" spcCol="0" anchor="t">
            <a:noAutofit/>
          </a:bodyPr>
          <a:lstStyle>
            <a:lvl1pPr indent="0" algn="ctr">
              <a:lnSpc>
                <a:spcPct val="100000"/>
              </a:lnSpc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 panose="02020603050405020304"/>
                <a:ea typeface="DejaVu Sans"/>
              </a:defRPr>
            </a:lvl1pPr>
          </a:lstStyle>
          <a:p>
            <a:pPr indent="0" algn="ctr">
              <a:lnSpc>
                <a:spcPct val="100000"/>
              </a:lnSpc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 panose="02020603050405020304"/>
                <a:ea typeface="DejaVu Sans"/>
              </a:rPr>
              <a:t>&lt;нижний колонтитул&gt;</a:t>
            </a:r>
            <a:endParaRPr lang="ru-RU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108" name="PlaceHolder 6"/>
          <p:cNvSpPr>
            <a:spLocks noGrp="1"/>
          </p:cNvSpPr>
          <p:nvPr>
            <p:ph type="sldNum" idx="32"/>
          </p:nvPr>
        </p:nvSpPr>
        <p:spPr>
          <a:xfrm>
            <a:off x="5445000" y="9945720"/>
            <a:ext cx="1739520" cy="533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indent="0">
              <a:buNone/>
            </a:pPr>
            <a:endParaRPr lang="ru-RU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109" name="PlaceHolder 7"/>
          <p:cNvSpPr>
            <a:spLocks noGrp="1"/>
          </p:cNvSpPr>
          <p:nvPr>
            <p:ph type="dt" idx="33"/>
          </p:nvPr>
        </p:nvSpPr>
        <p:spPr>
          <a:xfrm>
            <a:off x="378000" y="9945720"/>
            <a:ext cx="1739520" cy="533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numCol="1" spcCol="0" anchor="t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</p:sldLayoutIdLst>
  <p:txStyles>
    <p:titleStyle/>
    <p:bodyStyle/>
    <p:otherStyle/>
  </p:txStyles>
</p:sldMaster>
</file>

<file path=ppt/slideMasters/slideMaster1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5880" cy="1122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numCol="1" spcCol="0" anchor="ctr">
            <a:noAutofit/>
          </a:bodyPr>
          <a:lstStyle/>
          <a:p>
            <a:pPr indent="0">
              <a:buNone/>
            </a:pPr>
            <a:r>
              <a:rPr lang="ru-RU" sz="44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Для правки текста заглавия щёлкните мышью</a:t>
            </a:r>
          </a:p>
        </p:txBody>
      </p:sp>
      <p:sp>
        <p:nvSpPr>
          <p:cNvPr id="115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3321000" cy="3366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62500" lnSpcReduction="19999"/>
          </a:bodyPr>
          <a:lstStyle/>
          <a:p>
            <a:pPr marL="431800" indent="-323850">
              <a:spcBef>
                <a:spcPts val="141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Для правки структуры щёлкните мышью</a:t>
            </a:r>
          </a:p>
          <a:p>
            <a:pPr marL="864235" lvl="1" indent="-323850">
              <a:spcBef>
                <a:spcPts val="1135"/>
              </a:spcBef>
              <a:buClr>
                <a:srgbClr val="000000"/>
              </a:buClr>
              <a:buSzPct val="75000"/>
              <a:buFont typeface="Symbol" panose="05050102010706020507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Второй уровень структуры</a:t>
            </a:r>
          </a:p>
          <a:p>
            <a:pPr marL="1296035" lvl="2" indent="-288290">
              <a:spcBef>
                <a:spcPts val="850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Третий уровень структуры</a:t>
            </a:r>
          </a:p>
          <a:p>
            <a:pPr marL="1727835" lvl="3" indent="-215900">
              <a:spcBef>
                <a:spcPts val="565"/>
              </a:spcBef>
              <a:buClr>
                <a:srgbClr val="000000"/>
              </a:buClr>
              <a:buSzPct val="75000"/>
              <a:buFont typeface="Symbol" panose="05050102010706020507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Четвёртый уровень структуры</a:t>
            </a:r>
          </a:p>
          <a:p>
            <a:pPr marL="2160270" lvl="4" indent="-215900"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Пятый уровень структуры</a:t>
            </a:r>
          </a:p>
          <a:p>
            <a:pPr marL="2592070" lvl="5" indent="-215900"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Шестой уровень структуры</a:t>
            </a:r>
          </a:p>
          <a:p>
            <a:pPr marL="3023870" lvl="6" indent="-215900"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Седьмой уровень структуры</a:t>
            </a:r>
          </a:p>
        </p:txBody>
      </p:sp>
      <p:sp>
        <p:nvSpPr>
          <p:cNvPr id="116" name="PlaceHolder 3"/>
          <p:cNvSpPr>
            <a:spLocks noGrp="1"/>
          </p:cNvSpPr>
          <p:nvPr>
            <p:ph type="body"/>
          </p:nvPr>
        </p:nvSpPr>
        <p:spPr>
          <a:xfrm>
            <a:off x="3865680" y="2459520"/>
            <a:ext cx="3321000" cy="3366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62500" lnSpcReduction="19999"/>
          </a:bodyPr>
          <a:lstStyle/>
          <a:p>
            <a:pPr marL="431800" indent="-323850">
              <a:spcBef>
                <a:spcPts val="141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Для правки структуры щёлкните мышью</a:t>
            </a:r>
          </a:p>
          <a:p>
            <a:pPr marL="864235" lvl="1" indent="-323850">
              <a:spcBef>
                <a:spcPts val="1135"/>
              </a:spcBef>
              <a:buClr>
                <a:srgbClr val="000000"/>
              </a:buClr>
              <a:buSzPct val="75000"/>
              <a:buFont typeface="Symbol" panose="05050102010706020507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Второй уровень структуры</a:t>
            </a:r>
          </a:p>
          <a:p>
            <a:pPr marL="1296035" lvl="2" indent="-288290">
              <a:spcBef>
                <a:spcPts val="850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Третий уровень структуры</a:t>
            </a:r>
          </a:p>
          <a:p>
            <a:pPr marL="1727835" lvl="3" indent="-215900">
              <a:spcBef>
                <a:spcPts val="565"/>
              </a:spcBef>
              <a:buClr>
                <a:srgbClr val="000000"/>
              </a:buClr>
              <a:buSzPct val="75000"/>
              <a:buFont typeface="Symbol" panose="05050102010706020507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Четвёртый уровень структуры</a:t>
            </a:r>
          </a:p>
          <a:p>
            <a:pPr marL="2160270" lvl="4" indent="-215900"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Пятый уровень структуры</a:t>
            </a:r>
          </a:p>
          <a:p>
            <a:pPr marL="2592070" lvl="5" indent="-215900"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Шестой уровень структуры</a:t>
            </a:r>
          </a:p>
          <a:p>
            <a:pPr marL="3023870" lvl="6" indent="-215900"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Седьмой уровень структуры</a:t>
            </a:r>
          </a:p>
        </p:txBody>
      </p:sp>
      <p:sp>
        <p:nvSpPr>
          <p:cNvPr id="117" name="PlaceHolder 4"/>
          <p:cNvSpPr>
            <a:spLocks noGrp="1"/>
          </p:cNvSpPr>
          <p:nvPr>
            <p:ph type="body"/>
          </p:nvPr>
        </p:nvSpPr>
        <p:spPr>
          <a:xfrm>
            <a:off x="378000" y="6145920"/>
            <a:ext cx="6805800" cy="3366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1800" indent="-323850">
              <a:spcBef>
                <a:spcPts val="141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Для правки структуры щёлкните мышью</a:t>
            </a:r>
          </a:p>
          <a:p>
            <a:pPr marL="864235" lvl="1" indent="-323850">
              <a:spcBef>
                <a:spcPts val="1135"/>
              </a:spcBef>
              <a:buClr>
                <a:srgbClr val="000000"/>
              </a:buClr>
              <a:buSzPct val="75000"/>
              <a:buFont typeface="Symbol" panose="05050102010706020507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Второй уровень структуры</a:t>
            </a:r>
          </a:p>
          <a:p>
            <a:pPr marL="1296035" lvl="2" indent="-288290">
              <a:spcBef>
                <a:spcPts val="850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Третий уровень структуры</a:t>
            </a:r>
          </a:p>
          <a:p>
            <a:pPr marL="1727835" lvl="3" indent="-215900">
              <a:spcBef>
                <a:spcPts val="565"/>
              </a:spcBef>
              <a:buClr>
                <a:srgbClr val="000000"/>
              </a:buClr>
              <a:buSzPct val="75000"/>
              <a:buFont typeface="Symbol" panose="05050102010706020507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Четвёртый уровень структуры</a:t>
            </a:r>
          </a:p>
          <a:p>
            <a:pPr marL="2160270" lvl="4" indent="-215900"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Пятый уровень структуры</a:t>
            </a:r>
          </a:p>
          <a:p>
            <a:pPr marL="2592070" lvl="5" indent="-215900"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Шестой уровень структуры</a:t>
            </a:r>
          </a:p>
          <a:p>
            <a:pPr marL="3023870" lvl="6" indent="-215900"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Седьмой уровень структуры</a:t>
            </a:r>
          </a:p>
        </p:txBody>
      </p:sp>
      <p:sp>
        <p:nvSpPr>
          <p:cNvPr id="118" name="PlaceHolder 5"/>
          <p:cNvSpPr>
            <a:spLocks noGrp="1"/>
          </p:cNvSpPr>
          <p:nvPr>
            <p:ph type="ftr" idx="34"/>
          </p:nvPr>
        </p:nvSpPr>
        <p:spPr>
          <a:xfrm>
            <a:off x="2571840" y="9945720"/>
            <a:ext cx="2418840" cy="533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numCol="1" spcCol="0" anchor="t">
            <a:noAutofit/>
          </a:bodyPr>
          <a:lstStyle>
            <a:lvl1pPr indent="0" algn="ctr">
              <a:lnSpc>
                <a:spcPct val="100000"/>
              </a:lnSpc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 panose="02020603050405020304"/>
                <a:ea typeface="DejaVu Sans"/>
              </a:defRPr>
            </a:lvl1pPr>
          </a:lstStyle>
          <a:p>
            <a:pPr indent="0" algn="ctr">
              <a:lnSpc>
                <a:spcPct val="100000"/>
              </a:lnSpc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 panose="02020603050405020304"/>
                <a:ea typeface="DejaVu Sans"/>
              </a:rPr>
              <a:t>&lt;нижний колонтитул&gt;</a:t>
            </a:r>
            <a:endParaRPr lang="ru-RU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119" name="PlaceHolder 6"/>
          <p:cNvSpPr>
            <a:spLocks noGrp="1"/>
          </p:cNvSpPr>
          <p:nvPr>
            <p:ph type="sldNum" idx="35"/>
          </p:nvPr>
        </p:nvSpPr>
        <p:spPr>
          <a:xfrm>
            <a:off x="5445000" y="9945720"/>
            <a:ext cx="1739520" cy="533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indent="0">
              <a:buNone/>
            </a:pPr>
            <a:endParaRPr lang="ru-RU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120" name="PlaceHolder 7"/>
          <p:cNvSpPr>
            <a:spLocks noGrp="1"/>
          </p:cNvSpPr>
          <p:nvPr>
            <p:ph type="dt" idx="36"/>
          </p:nvPr>
        </p:nvSpPr>
        <p:spPr>
          <a:xfrm>
            <a:off x="378000" y="9945720"/>
            <a:ext cx="1739520" cy="533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numCol="1" spcCol="0" anchor="t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</p:sldLayoutIdLst>
  <p:txStyles>
    <p:titleStyle/>
    <p:bodyStyle/>
    <p:otherStyle/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5880" cy="1122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numCol="1" spcCol="0" anchor="ctr">
            <a:noAutofit/>
          </a:bodyPr>
          <a:lstStyle/>
          <a:p>
            <a:pPr indent="0">
              <a:buNone/>
            </a:pPr>
            <a:r>
              <a:rPr lang="ru-RU" sz="44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Для правки текста заглавия щёлкните мышью</a:t>
            </a: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5800" cy="3366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1800" indent="-323850">
              <a:spcBef>
                <a:spcPts val="141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Для правки структуры щёлкните мышью</a:t>
            </a:r>
          </a:p>
          <a:p>
            <a:pPr marL="864235" lvl="1" indent="-323850">
              <a:spcBef>
                <a:spcPts val="1135"/>
              </a:spcBef>
              <a:buClr>
                <a:srgbClr val="000000"/>
              </a:buClr>
              <a:buSzPct val="75000"/>
              <a:buFont typeface="Symbol" panose="05050102010706020507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Второй уровень структуры</a:t>
            </a:r>
          </a:p>
          <a:p>
            <a:pPr marL="1296035" lvl="2" indent="-288290">
              <a:spcBef>
                <a:spcPts val="850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Третий уровень структуры</a:t>
            </a:r>
          </a:p>
          <a:p>
            <a:pPr marL="1727835" lvl="3" indent="-215900">
              <a:spcBef>
                <a:spcPts val="565"/>
              </a:spcBef>
              <a:buClr>
                <a:srgbClr val="000000"/>
              </a:buClr>
              <a:buSzPct val="75000"/>
              <a:buFont typeface="Symbol" panose="05050102010706020507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Четвёртый уровень структуры</a:t>
            </a:r>
          </a:p>
          <a:p>
            <a:pPr marL="2160270" lvl="4" indent="-215900"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Пятый уровень структуры</a:t>
            </a:r>
          </a:p>
          <a:p>
            <a:pPr marL="2592070" lvl="5" indent="-215900"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Шестой уровень структуры</a:t>
            </a:r>
          </a:p>
          <a:p>
            <a:pPr marL="3023870" lvl="6" indent="-215900"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Седьмой уровень структуры</a:t>
            </a:r>
          </a:p>
        </p:txBody>
      </p:sp>
      <p:sp>
        <p:nvSpPr>
          <p:cNvPr id="7" name="PlaceHolder 3"/>
          <p:cNvSpPr>
            <a:spLocks noGrp="1"/>
          </p:cNvSpPr>
          <p:nvPr>
            <p:ph type="body"/>
          </p:nvPr>
        </p:nvSpPr>
        <p:spPr>
          <a:xfrm>
            <a:off x="378000" y="6145920"/>
            <a:ext cx="6805800" cy="3366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1800" indent="-323850">
              <a:spcBef>
                <a:spcPts val="141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Для правки структуры щёлкните мышью</a:t>
            </a:r>
          </a:p>
          <a:p>
            <a:pPr marL="864235" lvl="1" indent="-323850">
              <a:spcBef>
                <a:spcPts val="1135"/>
              </a:spcBef>
              <a:buClr>
                <a:srgbClr val="000000"/>
              </a:buClr>
              <a:buSzPct val="75000"/>
              <a:buFont typeface="Symbol" panose="05050102010706020507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Второй уровень структуры</a:t>
            </a:r>
          </a:p>
          <a:p>
            <a:pPr marL="1296035" lvl="2" indent="-288290">
              <a:spcBef>
                <a:spcPts val="850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Третий уровень структуры</a:t>
            </a:r>
          </a:p>
          <a:p>
            <a:pPr marL="1727835" lvl="3" indent="-215900">
              <a:spcBef>
                <a:spcPts val="565"/>
              </a:spcBef>
              <a:buClr>
                <a:srgbClr val="000000"/>
              </a:buClr>
              <a:buSzPct val="75000"/>
              <a:buFont typeface="Symbol" panose="05050102010706020507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Четвёртый уровень структуры</a:t>
            </a:r>
          </a:p>
          <a:p>
            <a:pPr marL="2160270" lvl="4" indent="-215900"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Пятый уровень структуры</a:t>
            </a:r>
          </a:p>
          <a:p>
            <a:pPr marL="2592070" lvl="5" indent="-215900"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Шестой уровень структуры</a:t>
            </a:r>
          </a:p>
          <a:p>
            <a:pPr marL="3023870" lvl="6" indent="-215900"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Седьмой уровень структуры</a:t>
            </a:r>
          </a:p>
        </p:txBody>
      </p:sp>
      <p:sp>
        <p:nvSpPr>
          <p:cNvPr id="8" name="PlaceHolder 4"/>
          <p:cNvSpPr>
            <a:spLocks noGrp="1"/>
          </p:cNvSpPr>
          <p:nvPr>
            <p:ph type="ftr" idx="4"/>
          </p:nvPr>
        </p:nvSpPr>
        <p:spPr>
          <a:xfrm>
            <a:off x="2571840" y="9945720"/>
            <a:ext cx="2418840" cy="533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numCol="1" spcCol="0" anchor="t">
            <a:noAutofit/>
          </a:bodyPr>
          <a:lstStyle>
            <a:lvl1pPr indent="0" algn="ctr">
              <a:lnSpc>
                <a:spcPct val="100000"/>
              </a:lnSpc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 panose="02020603050405020304"/>
                <a:ea typeface="DejaVu Sans"/>
              </a:defRPr>
            </a:lvl1pPr>
          </a:lstStyle>
          <a:p>
            <a:pPr indent="0" algn="ctr">
              <a:lnSpc>
                <a:spcPct val="100000"/>
              </a:lnSpc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 panose="02020603050405020304"/>
                <a:ea typeface="DejaVu Sans"/>
              </a:rPr>
              <a:t>&lt;нижний колонтитул&gt;</a:t>
            </a:r>
            <a:endParaRPr lang="ru-RU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9" name="PlaceHolder 5"/>
          <p:cNvSpPr>
            <a:spLocks noGrp="1"/>
          </p:cNvSpPr>
          <p:nvPr>
            <p:ph type="sldNum" idx="5"/>
          </p:nvPr>
        </p:nvSpPr>
        <p:spPr>
          <a:xfrm>
            <a:off x="5445000" y="9945720"/>
            <a:ext cx="1739520" cy="533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indent="0">
              <a:buNone/>
            </a:pPr>
            <a:endParaRPr lang="ru-RU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10" name="PlaceHolder 6"/>
          <p:cNvSpPr>
            <a:spLocks noGrp="1"/>
          </p:cNvSpPr>
          <p:nvPr>
            <p:ph type="dt" idx="6"/>
          </p:nvPr>
        </p:nvSpPr>
        <p:spPr>
          <a:xfrm>
            <a:off x="378000" y="9945720"/>
            <a:ext cx="1739520" cy="533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numCol="1" spcCol="0" anchor="t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</p:sldLayoutIdLst>
  <p:txStyles>
    <p:titleStyle/>
    <p:bodyStyle/>
    <p:otherStyle/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5880" cy="1122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numCol="1" spcCol="0" anchor="ctr">
            <a:noAutofit/>
          </a:bodyPr>
          <a:lstStyle/>
          <a:p>
            <a:pPr indent="0">
              <a:buNone/>
            </a:pPr>
            <a:r>
              <a:rPr lang="ru-RU" sz="44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Для правки текста заглавия щёлкните мышью</a:t>
            </a: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3321000" cy="3366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62500" lnSpcReduction="19999"/>
          </a:bodyPr>
          <a:lstStyle/>
          <a:p>
            <a:pPr marL="431800" indent="-323850">
              <a:spcBef>
                <a:spcPts val="141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Для правки структуры щёлкните мышью</a:t>
            </a:r>
          </a:p>
          <a:p>
            <a:pPr marL="864235" lvl="1" indent="-323850">
              <a:spcBef>
                <a:spcPts val="1135"/>
              </a:spcBef>
              <a:buClr>
                <a:srgbClr val="000000"/>
              </a:buClr>
              <a:buSzPct val="75000"/>
              <a:buFont typeface="Symbol" panose="05050102010706020507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Второй уровень структуры</a:t>
            </a:r>
          </a:p>
          <a:p>
            <a:pPr marL="1296035" lvl="2" indent="-288290">
              <a:spcBef>
                <a:spcPts val="850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Третий уровень структуры</a:t>
            </a:r>
          </a:p>
          <a:p>
            <a:pPr marL="1727835" lvl="3" indent="-215900">
              <a:spcBef>
                <a:spcPts val="565"/>
              </a:spcBef>
              <a:buClr>
                <a:srgbClr val="000000"/>
              </a:buClr>
              <a:buSzPct val="75000"/>
              <a:buFont typeface="Symbol" panose="05050102010706020507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Четвёртый уровень структуры</a:t>
            </a:r>
          </a:p>
          <a:p>
            <a:pPr marL="2160270" lvl="4" indent="-215900"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Пятый уровень структуры</a:t>
            </a:r>
          </a:p>
          <a:p>
            <a:pPr marL="2592070" lvl="5" indent="-215900"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Шестой уровень структуры</a:t>
            </a:r>
          </a:p>
          <a:p>
            <a:pPr marL="3023870" lvl="6" indent="-215900"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Седьмой уровень структуры</a:t>
            </a: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3865680" y="2459520"/>
            <a:ext cx="3321000" cy="3366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62500" lnSpcReduction="19999"/>
          </a:bodyPr>
          <a:lstStyle/>
          <a:p>
            <a:pPr marL="431800" indent="-323850">
              <a:spcBef>
                <a:spcPts val="141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Для правки структуры щёлкните мышью</a:t>
            </a:r>
          </a:p>
          <a:p>
            <a:pPr marL="864235" lvl="1" indent="-323850">
              <a:spcBef>
                <a:spcPts val="1135"/>
              </a:spcBef>
              <a:buClr>
                <a:srgbClr val="000000"/>
              </a:buClr>
              <a:buSzPct val="75000"/>
              <a:buFont typeface="Symbol" panose="05050102010706020507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Второй уровень структуры</a:t>
            </a:r>
          </a:p>
          <a:p>
            <a:pPr marL="1296035" lvl="2" indent="-288290">
              <a:spcBef>
                <a:spcPts val="850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Третий уровень структуры</a:t>
            </a:r>
          </a:p>
          <a:p>
            <a:pPr marL="1727835" lvl="3" indent="-215900">
              <a:spcBef>
                <a:spcPts val="565"/>
              </a:spcBef>
              <a:buClr>
                <a:srgbClr val="000000"/>
              </a:buClr>
              <a:buSzPct val="75000"/>
              <a:buFont typeface="Symbol" panose="05050102010706020507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Четвёртый уровень структуры</a:t>
            </a:r>
          </a:p>
          <a:p>
            <a:pPr marL="2160270" lvl="4" indent="-215900"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Пятый уровень структуры</a:t>
            </a:r>
          </a:p>
          <a:p>
            <a:pPr marL="2592070" lvl="5" indent="-215900"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Шестой уровень структуры</a:t>
            </a:r>
          </a:p>
          <a:p>
            <a:pPr marL="3023870" lvl="6" indent="-215900"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Седьмой уровень структуры</a:t>
            </a: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378000" y="6145920"/>
            <a:ext cx="3321000" cy="3366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62500" lnSpcReduction="19999"/>
          </a:bodyPr>
          <a:lstStyle/>
          <a:p>
            <a:pPr marL="431800" indent="-323850">
              <a:spcBef>
                <a:spcPts val="141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Для правки структуры щёлкните мышью</a:t>
            </a:r>
          </a:p>
          <a:p>
            <a:pPr marL="864235" lvl="1" indent="-323850">
              <a:spcBef>
                <a:spcPts val="1135"/>
              </a:spcBef>
              <a:buClr>
                <a:srgbClr val="000000"/>
              </a:buClr>
              <a:buSzPct val="75000"/>
              <a:buFont typeface="Symbol" panose="05050102010706020507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Второй уровень структуры</a:t>
            </a:r>
          </a:p>
          <a:p>
            <a:pPr marL="1296035" lvl="2" indent="-288290">
              <a:spcBef>
                <a:spcPts val="850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Третий уровень структуры</a:t>
            </a:r>
          </a:p>
          <a:p>
            <a:pPr marL="1727835" lvl="3" indent="-215900">
              <a:spcBef>
                <a:spcPts val="565"/>
              </a:spcBef>
              <a:buClr>
                <a:srgbClr val="000000"/>
              </a:buClr>
              <a:buSzPct val="75000"/>
              <a:buFont typeface="Symbol" panose="05050102010706020507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Четвёртый уровень структуры</a:t>
            </a:r>
          </a:p>
          <a:p>
            <a:pPr marL="2160270" lvl="4" indent="-215900"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Пятый уровень структуры</a:t>
            </a:r>
          </a:p>
          <a:p>
            <a:pPr marL="2592070" lvl="5" indent="-215900"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Шестой уровень структуры</a:t>
            </a:r>
          </a:p>
          <a:p>
            <a:pPr marL="3023870" lvl="6" indent="-215900"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Седьмой уровень структуры</a:t>
            </a:r>
          </a:p>
        </p:txBody>
      </p:sp>
      <p:sp>
        <p:nvSpPr>
          <p:cNvPr id="18" name="PlaceHolder 5"/>
          <p:cNvSpPr>
            <a:spLocks noGrp="1"/>
          </p:cNvSpPr>
          <p:nvPr>
            <p:ph type="body"/>
          </p:nvPr>
        </p:nvSpPr>
        <p:spPr>
          <a:xfrm>
            <a:off x="3865680" y="6145920"/>
            <a:ext cx="3321000" cy="3366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62500" lnSpcReduction="19999"/>
          </a:bodyPr>
          <a:lstStyle/>
          <a:p>
            <a:pPr marL="431800" indent="-323850">
              <a:spcBef>
                <a:spcPts val="141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Для правки структуры щёлкните мышью</a:t>
            </a:r>
          </a:p>
          <a:p>
            <a:pPr marL="864235" lvl="1" indent="-323850">
              <a:spcBef>
                <a:spcPts val="1135"/>
              </a:spcBef>
              <a:buClr>
                <a:srgbClr val="000000"/>
              </a:buClr>
              <a:buSzPct val="75000"/>
              <a:buFont typeface="Symbol" panose="05050102010706020507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Второй уровень структуры</a:t>
            </a:r>
          </a:p>
          <a:p>
            <a:pPr marL="1296035" lvl="2" indent="-288290">
              <a:spcBef>
                <a:spcPts val="850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Третий уровень структуры</a:t>
            </a:r>
          </a:p>
          <a:p>
            <a:pPr marL="1727835" lvl="3" indent="-215900">
              <a:spcBef>
                <a:spcPts val="565"/>
              </a:spcBef>
              <a:buClr>
                <a:srgbClr val="000000"/>
              </a:buClr>
              <a:buSzPct val="75000"/>
              <a:buFont typeface="Symbol" panose="05050102010706020507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Четвёртый уровень структуры</a:t>
            </a:r>
          </a:p>
          <a:p>
            <a:pPr marL="2160270" lvl="4" indent="-215900"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Пятый уровень структуры</a:t>
            </a:r>
          </a:p>
          <a:p>
            <a:pPr marL="2592070" lvl="5" indent="-215900"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Шестой уровень структуры</a:t>
            </a:r>
          </a:p>
          <a:p>
            <a:pPr marL="3023870" lvl="6" indent="-215900"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Седьмой уровень структуры</a:t>
            </a:r>
          </a:p>
        </p:txBody>
      </p:sp>
      <p:sp>
        <p:nvSpPr>
          <p:cNvPr id="19" name="PlaceHolder 6"/>
          <p:cNvSpPr>
            <a:spLocks noGrp="1"/>
          </p:cNvSpPr>
          <p:nvPr>
            <p:ph type="ftr" idx="7"/>
          </p:nvPr>
        </p:nvSpPr>
        <p:spPr>
          <a:xfrm>
            <a:off x="2571840" y="9945720"/>
            <a:ext cx="2418840" cy="533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numCol="1" spcCol="0" anchor="t">
            <a:noAutofit/>
          </a:bodyPr>
          <a:lstStyle>
            <a:lvl1pPr indent="0" algn="ctr">
              <a:lnSpc>
                <a:spcPct val="100000"/>
              </a:lnSpc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 panose="02020603050405020304"/>
                <a:ea typeface="DejaVu Sans"/>
              </a:defRPr>
            </a:lvl1pPr>
          </a:lstStyle>
          <a:p>
            <a:pPr indent="0" algn="ctr">
              <a:lnSpc>
                <a:spcPct val="100000"/>
              </a:lnSpc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 panose="02020603050405020304"/>
                <a:ea typeface="DejaVu Sans"/>
              </a:rPr>
              <a:t>&lt;нижний колонтитул&gt;</a:t>
            </a:r>
            <a:endParaRPr lang="ru-RU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20" name="PlaceHolder 7"/>
          <p:cNvSpPr>
            <a:spLocks noGrp="1"/>
          </p:cNvSpPr>
          <p:nvPr>
            <p:ph type="sldNum" idx="8"/>
          </p:nvPr>
        </p:nvSpPr>
        <p:spPr>
          <a:xfrm>
            <a:off x="5445000" y="9945720"/>
            <a:ext cx="1739520" cy="533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indent="0">
              <a:buNone/>
            </a:pPr>
            <a:endParaRPr lang="ru-RU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21" name="PlaceHolder 8"/>
          <p:cNvSpPr>
            <a:spLocks noGrp="1"/>
          </p:cNvSpPr>
          <p:nvPr>
            <p:ph type="dt" idx="9"/>
          </p:nvPr>
        </p:nvSpPr>
        <p:spPr>
          <a:xfrm>
            <a:off x="378000" y="9945720"/>
            <a:ext cx="1739520" cy="533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numCol="1" spcCol="0" anchor="t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</p:sldLayoutIdLst>
  <p:txStyles>
    <p:titleStyle/>
    <p:bodyStyle/>
    <p:otherStyle/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5880" cy="1122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numCol="1" spcCol="0" anchor="ctr">
            <a:noAutofit/>
          </a:bodyPr>
          <a:lstStyle/>
          <a:p>
            <a:pPr indent="0">
              <a:buNone/>
            </a:pPr>
            <a:r>
              <a:rPr lang="ru-RU" sz="44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Для правки текста заглавия щёлкните мышью</a:t>
            </a:r>
          </a:p>
        </p:txBody>
      </p:sp>
      <p:sp>
        <p:nvSpPr>
          <p:cNvPr id="28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2190960" cy="3366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25000" lnSpcReduction="19999"/>
          </a:bodyPr>
          <a:lstStyle/>
          <a:p>
            <a:pPr marL="431800" indent="-323850">
              <a:spcBef>
                <a:spcPts val="141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Для правки структуры щёлкните мышью</a:t>
            </a:r>
          </a:p>
          <a:p>
            <a:pPr marL="864235" lvl="1" indent="-323850">
              <a:spcBef>
                <a:spcPts val="1135"/>
              </a:spcBef>
              <a:buClr>
                <a:srgbClr val="000000"/>
              </a:buClr>
              <a:buSzPct val="75000"/>
              <a:buFont typeface="Symbol" panose="05050102010706020507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Второй уровень структуры</a:t>
            </a:r>
          </a:p>
          <a:p>
            <a:pPr marL="1296035" lvl="2" indent="-288290">
              <a:spcBef>
                <a:spcPts val="850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Третий уровень структуры</a:t>
            </a:r>
          </a:p>
          <a:p>
            <a:pPr marL="1727835" lvl="3" indent="-215900">
              <a:spcBef>
                <a:spcPts val="565"/>
              </a:spcBef>
              <a:buClr>
                <a:srgbClr val="000000"/>
              </a:buClr>
              <a:buSzPct val="75000"/>
              <a:buFont typeface="Symbol" panose="05050102010706020507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Четвёртый уровень структуры</a:t>
            </a:r>
          </a:p>
          <a:p>
            <a:pPr marL="2160270" lvl="4" indent="-215900"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Пятый уровень структуры</a:t>
            </a:r>
          </a:p>
          <a:p>
            <a:pPr marL="2592070" lvl="5" indent="-215900"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Шестой уровень структуры</a:t>
            </a:r>
          </a:p>
          <a:p>
            <a:pPr marL="3023870" lvl="6" indent="-215900"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Седьмой уровень структуры</a:t>
            </a:r>
          </a:p>
        </p:txBody>
      </p:sp>
      <p:sp>
        <p:nvSpPr>
          <p:cNvPr id="29" name="PlaceHolder 3"/>
          <p:cNvSpPr>
            <a:spLocks noGrp="1"/>
          </p:cNvSpPr>
          <p:nvPr>
            <p:ph type="body"/>
          </p:nvPr>
        </p:nvSpPr>
        <p:spPr>
          <a:xfrm>
            <a:off x="2679120" y="2459520"/>
            <a:ext cx="2190960" cy="3366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25000" lnSpcReduction="19999"/>
          </a:bodyPr>
          <a:lstStyle/>
          <a:p>
            <a:pPr marL="431800" indent="-323850">
              <a:spcBef>
                <a:spcPts val="141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Для правки структуры щёлкните мышью</a:t>
            </a:r>
          </a:p>
          <a:p>
            <a:pPr marL="864235" lvl="1" indent="-323850">
              <a:spcBef>
                <a:spcPts val="1135"/>
              </a:spcBef>
              <a:buClr>
                <a:srgbClr val="000000"/>
              </a:buClr>
              <a:buSzPct val="75000"/>
              <a:buFont typeface="Symbol" panose="05050102010706020507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Второй уровень структуры</a:t>
            </a:r>
          </a:p>
          <a:p>
            <a:pPr marL="1296035" lvl="2" indent="-288290">
              <a:spcBef>
                <a:spcPts val="850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Третий уровень структуры</a:t>
            </a:r>
          </a:p>
          <a:p>
            <a:pPr marL="1727835" lvl="3" indent="-215900">
              <a:spcBef>
                <a:spcPts val="565"/>
              </a:spcBef>
              <a:buClr>
                <a:srgbClr val="000000"/>
              </a:buClr>
              <a:buSzPct val="75000"/>
              <a:buFont typeface="Symbol" panose="05050102010706020507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Четвёртый уровень структуры</a:t>
            </a:r>
          </a:p>
          <a:p>
            <a:pPr marL="2160270" lvl="4" indent="-215900"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Пятый уровень структуры</a:t>
            </a:r>
          </a:p>
          <a:p>
            <a:pPr marL="2592070" lvl="5" indent="-215900"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Шестой уровень структуры</a:t>
            </a:r>
          </a:p>
          <a:p>
            <a:pPr marL="3023870" lvl="6" indent="-215900"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Седьмой уровень структуры</a:t>
            </a:r>
          </a:p>
        </p:txBody>
      </p:sp>
      <p:sp>
        <p:nvSpPr>
          <p:cNvPr id="30" name="PlaceHolder 4"/>
          <p:cNvSpPr>
            <a:spLocks noGrp="1"/>
          </p:cNvSpPr>
          <p:nvPr>
            <p:ph type="body"/>
          </p:nvPr>
        </p:nvSpPr>
        <p:spPr>
          <a:xfrm>
            <a:off x="4980600" y="2459520"/>
            <a:ext cx="2190960" cy="3366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25000" lnSpcReduction="19999"/>
          </a:bodyPr>
          <a:lstStyle/>
          <a:p>
            <a:pPr marL="431800" indent="-323850">
              <a:spcBef>
                <a:spcPts val="141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Для правки структуры щёлкните мышью</a:t>
            </a:r>
          </a:p>
          <a:p>
            <a:pPr marL="864235" lvl="1" indent="-323850">
              <a:spcBef>
                <a:spcPts val="1135"/>
              </a:spcBef>
              <a:buClr>
                <a:srgbClr val="000000"/>
              </a:buClr>
              <a:buSzPct val="75000"/>
              <a:buFont typeface="Symbol" panose="05050102010706020507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Второй уровень структуры</a:t>
            </a:r>
          </a:p>
          <a:p>
            <a:pPr marL="1296035" lvl="2" indent="-288290">
              <a:spcBef>
                <a:spcPts val="850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Третий уровень структуры</a:t>
            </a:r>
          </a:p>
          <a:p>
            <a:pPr marL="1727835" lvl="3" indent="-215900">
              <a:spcBef>
                <a:spcPts val="565"/>
              </a:spcBef>
              <a:buClr>
                <a:srgbClr val="000000"/>
              </a:buClr>
              <a:buSzPct val="75000"/>
              <a:buFont typeface="Symbol" panose="05050102010706020507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Четвёртый уровень структуры</a:t>
            </a:r>
          </a:p>
          <a:p>
            <a:pPr marL="2160270" lvl="4" indent="-215900"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Пятый уровень структуры</a:t>
            </a:r>
          </a:p>
          <a:p>
            <a:pPr marL="2592070" lvl="5" indent="-215900"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Шестой уровень структуры</a:t>
            </a:r>
          </a:p>
          <a:p>
            <a:pPr marL="3023870" lvl="6" indent="-215900"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Седьмой уровень структуры</a:t>
            </a:r>
          </a:p>
        </p:txBody>
      </p:sp>
      <p:sp>
        <p:nvSpPr>
          <p:cNvPr id="31" name="PlaceHolder 5"/>
          <p:cNvSpPr>
            <a:spLocks noGrp="1"/>
          </p:cNvSpPr>
          <p:nvPr>
            <p:ph type="body"/>
          </p:nvPr>
        </p:nvSpPr>
        <p:spPr>
          <a:xfrm>
            <a:off x="378000" y="6145920"/>
            <a:ext cx="2190960" cy="3366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25000" lnSpcReduction="19999"/>
          </a:bodyPr>
          <a:lstStyle/>
          <a:p>
            <a:pPr marL="431800" indent="-323850">
              <a:spcBef>
                <a:spcPts val="141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Для правки структуры щёлкните мышью</a:t>
            </a:r>
          </a:p>
          <a:p>
            <a:pPr marL="864235" lvl="1" indent="-323850">
              <a:spcBef>
                <a:spcPts val="1135"/>
              </a:spcBef>
              <a:buClr>
                <a:srgbClr val="000000"/>
              </a:buClr>
              <a:buSzPct val="75000"/>
              <a:buFont typeface="Symbol" panose="05050102010706020507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Второй уровень структуры</a:t>
            </a:r>
          </a:p>
          <a:p>
            <a:pPr marL="1296035" lvl="2" indent="-288290">
              <a:spcBef>
                <a:spcPts val="850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Третий уровень структуры</a:t>
            </a:r>
          </a:p>
          <a:p>
            <a:pPr marL="1727835" lvl="3" indent="-215900">
              <a:spcBef>
                <a:spcPts val="565"/>
              </a:spcBef>
              <a:buClr>
                <a:srgbClr val="000000"/>
              </a:buClr>
              <a:buSzPct val="75000"/>
              <a:buFont typeface="Symbol" panose="05050102010706020507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Четвёртый уровень структуры</a:t>
            </a:r>
          </a:p>
          <a:p>
            <a:pPr marL="2160270" lvl="4" indent="-215900"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Пятый уровень структуры</a:t>
            </a:r>
          </a:p>
          <a:p>
            <a:pPr marL="2592070" lvl="5" indent="-215900"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Шестой уровень структуры</a:t>
            </a:r>
          </a:p>
          <a:p>
            <a:pPr marL="3023870" lvl="6" indent="-215900"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Седьмой уровень структуры</a:t>
            </a:r>
          </a:p>
        </p:txBody>
      </p:sp>
      <p:sp>
        <p:nvSpPr>
          <p:cNvPr id="32" name="PlaceHolder 6"/>
          <p:cNvSpPr>
            <a:spLocks noGrp="1"/>
          </p:cNvSpPr>
          <p:nvPr>
            <p:ph type="body"/>
          </p:nvPr>
        </p:nvSpPr>
        <p:spPr>
          <a:xfrm>
            <a:off x="2679120" y="6145920"/>
            <a:ext cx="2190960" cy="3366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25000" lnSpcReduction="19999"/>
          </a:bodyPr>
          <a:lstStyle/>
          <a:p>
            <a:pPr marL="431800" indent="-323850">
              <a:spcBef>
                <a:spcPts val="141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Для правки структуры щёлкните мышью</a:t>
            </a:r>
          </a:p>
          <a:p>
            <a:pPr marL="864235" lvl="1" indent="-323850">
              <a:spcBef>
                <a:spcPts val="1135"/>
              </a:spcBef>
              <a:buClr>
                <a:srgbClr val="000000"/>
              </a:buClr>
              <a:buSzPct val="75000"/>
              <a:buFont typeface="Symbol" panose="05050102010706020507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Второй уровень структуры</a:t>
            </a:r>
          </a:p>
          <a:p>
            <a:pPr marL="1296035" lvl="2" indent="-288290">
              <a:spcBef>
                <a:spcPts val="850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Третий уровень структуры</a:t>
            </a:r>
          </a:p>
          <a:p>
            <a:pPr marL="1727835" lvl="3" indent="-215900">
              <a:spcBef>
                <a:spcPts val="565"/>
              </a:spcBef>
              <a:buClr>
                <a:srgbClr val="000000"/>
              </a:buClr>
              <a:buSzPct val="75000"/>
              <a:buFont typeface="Symbol" panose="05050102010706020507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Четвёртый уровень структуры</a:t>
            </a:r>
          </a:p>
          <a:p>
            <a:pPr marL="2160270" lvl="4" indent="-215900"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Пятый уровень структуры</a:t>
            </a:r>
          </a:p>
          <a:p>
            <a:pPr marL="2592070" lvl="5" indent="-215900"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Шестой уровень структуры</a:t>
            </a:r>
          </a:p>
          <a:p>
            <a:pPr marL="3023870" lvl="6" indent="-215900"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Седьмой уровень структуры</a:t>
            </a:r>
          </a:p>
        </p:txBody>
      </p:sp>
      <p:sp>
        <p:nvSpPr>
          <p:cNvPr id="33" name="PlaceHolder 7"/>
          <p:cNvSpPr>
            <a:spLocks noGrp="1"/>
          </p:cNvSpPr>
          <p:nvPr>
            <p:ph type="body"/>
          </p:nvPr>
        </p:nvSpPr>
        <p:spPr>
          <a:xfrm>
            <a:off x="4980600" y="6145920"/>
            <a:ext cx="2190960" cy="3366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25000" lnSpcReduction="19999"/>
          </a:bodyPr>
          <a:lstStyle/>
          <a:p>
            <a:pPr marL="431800" indent="-323850">
              <a:spcBef>
                <a:spcPts val="141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Для правки структуры щёлкните мышью</a:t>
            </a:r>
          </a:p>
          <a:p>
            <a:pPr marL="864235" lvl="1" indent="-323850">
              <a:spcBef>
                <a:spcPts val="1135"/>
              </a:spcBef>
              <a:buClr>
                <a:srgbClr val="000000"/>
              </a:buClr>
              <a:buSzPct val="75000"/>
              <a:buFont typeface="Symbol" panose="05050102010706020507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Второй уровень структуры</a:t>
            </a:r>
          </a:p>
          <a:p>
            <a:pPr marL="1296035" lvl="2" indent="-288290">
              <a:spcBef>
                <a:spcPts val="850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Третий уровень структуры</a:t>
            </a:r>
          </a:p>
          <a:p>
            <a:pPr marL="1727835" lvl="3" indent="-215900">
              <a:spcBef>
                <a:spcPts val="565"/>
              </a:spcBef>
              <a:buClr>
                <a:srgbClr val="000000"/>
              </a:buClr>
              <a:buSzPct val="75000"/>
              <a:buFont typeface="Symbol" panose="05050102010706020507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Четвёртый уровень структуры</a:t>
            </a:r>
          </a:p>
          <a:p>
            <a:pPr marL="2160270" lvl="4" indent="-215900"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Пятый уровень структуры</a:t>
            </a:r>
          </a:p>
          <a:p>
            <a:pPr marL="2592070" lvl="5" indent="-215900"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Шестой уровень структуры</a:t>
            </a:r>
          </a:p>
          <a:p>
            <a:pPr marL="3023870" lvl="6" indent="-215900"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Седьмой уровень структуры</a:t>
            </a:r>
          </a:p>
        </p:txBody>
      </p:sp>
      <p:sp>
        <p:nvSpPr>
          <p:cNvPr id="34" name="PlaceHolder 8"/>
          <p:cNvSpPr>
            <a:spLocks noGrp="1"/>
          </p:cNvSpPr>
          <p:nvPr>
            <p:ph type="ftr" idx="10"/>
          </p:nvPr>
        </p:nvSpPr>
        <p:spPr>
          <a:xfrm>
            <a:off x="2571840" y="9945720"/>
            <a:ext cx="2418840" cy="533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numCol="1" spcCol="0" anchor="t">
            <a:noAutofit/>
          </a:bodyPr>
          <a:lstStyle>
            <a:lvl1pPr indent="0" algn="ctr">
              <a:lnSpc>
                <a:spcPct val="100000"/>
              </a:lnSpc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 panose="02020603050405020304"/>
                <a:ea typeface="DejaVu Sans"/>
              </a:defRPr>
            </a:lvl1pPr>
          </a:lstStyle>
          <a:p>
            <a:pPr indent="0" algn="ctr">
              <a:lnSpc>
                <a:spcPct val="100000"/>
              </a:lnSpc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 panose="02020603050405020304"/>
                <a:ea typeface="DejaVu Sans"/>
              </a:rPr>
              <a:t>&lt;нижний колонтитул&gt;</a:t>
            </a:r>
            <a:endParaRPr lang="ru-RU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35" name="PlaceHolder 9"/>
          <p:cNvSpPr>
            <a:spLocks noGrp="1"/>
          </p:cNvSpPr>
          <p:nvPr>
            <p:ph type="sldNum" idx="11"/>
          </p:nvPr>
        </p:nvSpPr>
        <p:spPr>
          <a:xfrm>
            <a:off x="5445000" y="9945720"/>
            <a:ext cx="1739520" cy="533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indent="0">
              <a:buNone/>
            </a:pPr>
            <a:endParaRPr lang="ru-RU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36" name="PlaceHolder 10"/>
          <p:cNvSpPr>
            <a:spLocks noGrp="1"/>
          </p:cNvSpPr>
          <p:nvPr>
            <p:ph type="dt" idx="12"/>
          </p:nvPr>
        </p:nvSpPr>
        <p:spPr>
          <a:xfrm>
            <a:off x="378000" y="9945720"/>
            <a:ext cx="1739520" cy="533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numCol="1" spcCol="0" anchor="t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</p:sldLayoutIdLst>
  <p:txStyles>
    <p:titleStyle/>
    <p:bodyStyle/>
    <p:otherStyle/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5880" cy="1122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numCol="1" spcCol="0" anchor="ctr">
            <a:noAutofit/>
          </a:bodyPr>
          <a:lstStyle/>
          <a:p>
            <a:pPr indent="0">
              <a:buNone/>
            </a:pPr>
            <a:r>
              <a:rPr lang="ru-RU" sz="44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Для правки текста заглавия щёлкните мышью</a:t>
            </a:r>
          </a:p>
        </p:txBody>
      </p:sp>
      <p:sp>
        <p:nvSpPr>
          <p:cNvPr id="38" name="PlaceHolder 2"/>
          <p:cNvSpPr>
            <a:spLocks noGrp="1"/>
          </p:cNvSpPr>
          <p:nvPr>
            <p:ph type="ftr" idx="13"/>
          </p:nvPr>
        </p:nvSpPr>
        <p:spPr>
          <a:xfrm>
            <a:off x="2571840" y="9945720"/>
            <a:ext cx="2418840" cy="533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numCol="1" spcCol="0" anchor="t">
            <a:noAutofit/>
          </a:bodyPr>
          <a:lstStyle>
            <a:lvl1pPr indent="0" algn="ctr">
              <a:lnSpc>
                <a:spcPct val="100000"/>
              </a:lnSpc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 panose="02020603050405020304"/>
                <a:ea typeface="DejaVu Sans"/>
              </a:defRPr>
            </a:lvl1pPr>
          </a:lstStyle>
          <a:p>
            <a:pPr indent="0" algn="ctr">
              <a:lnSpc>
                <a:spcPct val="100000"/>
              </a:lnSpc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 panose="02020603050405020304"/>
                <a:ea typeface="DejaVu Sans"/>
              </a:rPr>
              <a:t> </a:t>
            </a:r>
            <a:endParaRPr lang="ru-RU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39" name="PlaceHolder 3"/>
          <p:cNvSpPr>
            <a:spLocks noGrp="1"/>
          </p:cNvSpPr>
          <p:nvPr>
            <p:ph type="sldNum" idx="14"/>
          </p:nvPr>
        </p:nvSpPr>
        <p:spPr>
          <a:xfrm>
            <a:off x="5445000" y="9945720"/>
            <a:ext cx="1739520" cy="533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indent="0">
              <a:buNone/>
            </a:pPr>
            <a:endParaRPr lang="ru-RU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40" name="PlaceHolder 4"/>
          <p:cNvSpPr>
            <a:spLocks noGrp="1"/>
          </p:cNvSpPr>
          <p:nvPr>
            <p:ph type="dt" idx="15"/>
          </p:nvPr>
        </p:nvSpPr>
        <p:spPr>
          <a:xfrm>
            <a:off x="378000" y="9945720"/>
            <a:ext cx="1739520" cy="533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numCol="1" spcCol="0" anchor="t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rPr>
              <a:t> </a:t>
            </a:r>
          </a:p>
        </p:txBody>
      </p:sp>
      <p:sp>
        <p:nvSpPr>
          <p:cNvPr id="41" name="PlaceHolder 5"/>
          <p:cNvSpPr>
            <a:spLocks noGrp="1"/>
          </p:cNvSpPr>
          <p:nvPr>
            <p:ph type="body"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1800" indent="-323850">
              <a:spcBef>
                <a:spcPts val="141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32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Для правки структуры щёлкните мышью</a:t>
            </a:r>
          </a:p>
          <a:p>
            <a:pPr marL="864235" lvl="1" indent="-323850">
              <a:spcBef>
                <a:spcPts val="1135"/>
              </a:spcBef>
              <a:buClr>
                <a:srgbClr val="000000"/>
              </a:buClr>
              <a:buSzPct val="75000"/>
              <a:buFont typeface="Symbol" panose="05050102010706020507" charset="2"/>
              <a:buChar char=""/>
            </a:pPr>
            <a:r>
              <a:rPr lang="ru-RU" sz="24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Второй уровень структуры</a:t>
            </a:r>
          </a:p>
          <a:p>
            <a:pPr marL="1296035" lvl="2" indent="-288290">
              <a:spcBef>
                <a:spcPts val="850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20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Третий уровень структуры</a:t>
            </a:r>
          </a:p>
          <a:p>
            <a:pPr marL="1727835" lvl="3" indent="-215900">
              <a:spcBef>
                <a:spcPts val="565"/>
              </a:spcBef>
              <a:buClr>
                <a:srgbClr val="000000"/>
              </a:buClr>
              <a:buSzPct val="75000"/>
              <a:buFont typeface="Symbol" panose="05050102010706020507" charset="2"/>
              <a:buChar char=""/>
            </a:pPr>
            <a:r>
              <a:rPr lang="ru-RU" sz="20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Четвёртый уровень структуры</a:t>
            </a:r>
          </a:p>
          <a:p>
            <a:pPr marL="2160270" lvl="4" indent="-215900"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20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Пятый уровень структуры</a:t>
            </a:r>
          </a:p>
          <a:p>
            <a:pPr marL="2592070" lvl="5" indent="-215900"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20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Шестой уровень структуры</a:t>
            </a:r>
          </a:p>
          <a:p>
            <a:pPr marL="3023870" lvl="6" indent="-215900"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20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Седьмой уровень структуры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7" r:id="rId1"/>
    <p:sldLayoutId id="2147483658" r:id="rId2"/>
    <p:sldLayoutId id="2147483659" r:id="rId3"/>
    <p:sldLayoutId id="2147483660" r:id="rId4"/>
    <p:sldLayoutId id="2147483661" r:id="rId5"/>
    <p:sldLayoutId id="2147483662" r:id="rId6"/>
    <p:sldLayoutId id="2147483663" r:id="rId7"/>
    <p:sldLayoutId id="2147483664" r:id="rId8"/>
    <p:sldLayoutId id="2147483665" r:id="rId9"/>
  </p:sldLayoutIdLst>
  <p:txStyles>
    <p:titleStyle/>
    <p:bodyStyle/>
    <p:otherStyle/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5880" cy="1122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numCol="1" spcCol="0" anchor="ctr">
            <a:noAutofit/>
          </a:bodyPr>
          <a:lstStyle/>
          <a:p>
            <a:pPr indent="0">
              <a:buNone/>
            </a:pPr>
            <a:r>
              <a:rPr lang="ru-RU" sz="44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Для правки текста заглавия щёлкните мышью</a:t>
            </a:r>
          </a:p>
        </p:txBody>
      </p:sp>
      <p:sp>
        <p:nvSpPr>
          <p:cNvPr id="69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1800" indent="-323850">
              <a:spcBef>
                <a:spcPts val="141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Для правки структуры щёлкните мышью</a:t>
            </a:r>
          </a:p>
          <a:p>
            <a:pPr marL="864235" lvl="1" indent="-323850">
              <a:spcBef>
                <a:spcPts val="1135"/>
              </a:spcBef>
              <a:buClr>
                <a:srgbClr val="000000"/>
              </a:buClr>
              <a:buSzPct val="75000"/>
              <a:buFont typeface="Symbol" panose="05050102010706020507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Второй уровень структуры</a:t>
            </a:r>
          </a:p>
          <a:p>
            <a:pPr marL="1296035" lvl="2" indent="-288290">
              <a:spcBef>
                <a:spcPts val="850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Третий уровень структуры</a:t>
            </a:r>
          </a:p>
          <a:p>
            <a:pPr marL="1727835" lvl="3" indent="-215900">
              <a:spcBef>
                <a:spcPts val="565"/>
              </a:spcBef>
              <a:buClr>
                <a:srgbClr val="000000"/>
              </a:buClr>
              <a:buSzPct val="75000"/>
              <a:buFont typeface="Symbol" panose="05050102010706020507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Четвёртый уровень структуры</a:t>
            </a:r>
          </a:p>
          <a:p>
            <a:pPr marL="2160270" lvl="4" indent="-215900"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Пятый уровень структуры</a:t>
            </a:r>
          </a:p>
          <a:p>
            <a:pPr marL="2592070" lvl="5" indent="-215900"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Шестой уровень структуры</a:t>
            </a:r>
          </a:p>
          <a:p>
            <a:pPr marL="3023870" lvl="6" indent="-215900"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Седьмой уровень структуры</a:t>
            </a:r>
          </a:p>
        </p:txBody>
      </p:sp>
      <p:sp>
        <p:nvSpPr>
          <p:cNvPr id="70" name="PlaceHolder 3"/>
          <p:cNvSpPr>
            <a:spLocks noGrp="1"/>
          </p:cNvSpPr>
          <p:nvPr>
            <p:ph type="ftr" idx="16"/>
          </p:nvPr>
        </p:nvSpPr>
        <p:spPr>
          <a:xfrm>
            <a:off x="2571840" y="9945720"/>
            <a:ext cx="2418840" cy="533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numCol="1" spcCol="0" anchor="t">
            <a:noAutofit/>
          </a:bodyPr>
          <a:lstStyle>
            <a:lvl1pPr indent="0" algn="ctr">
              <a:lnSpc>
                <a:spcPct val="100000"/>
              </a:lnSpc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 panose="02020603050405020304"/>
                <a:ea typeface="DejaVu Sans"/>
              </a:defRPr>
            </a:lvl1pPr>
          </a:lstStyle>
          <a:p>
            <a:pPr indent="0" algn="ctr">
              <a:lnSpc>
                <a:spcPct val="100000"/>
              </a:lnSpc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 panose="02020603050405020304"/>
                <a:ea typeface="DejaVu Sans"/>
              </a:rPr>
              <a:t>&lt;нижний колонтитул&gt;</a:t>
            </a:r>
            <a:endParaRPr lang="ru-RU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71" name="PlaceHolder 4"/>
          <p:cNvSpPr>
            <a:spLocks noGrp="1"/>
          </p:cNvSpPr>
          <p:nvPr>
            <p:ph type="sldNum" idx="17"/>
          </p:nvPr>
        </p:nvSpPr>
        <p:spPr>
          <a:xfrm>
            <a:off x="5445000" y="9945720"/>
            <a:ext cx="1739520" cy="533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indent="0">
              <a:buNone/>
            </a:pPr>
            <a:endParaRPr lang="ru-RU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72" name="PlaceHolder 5"/>
          <p:cNvSpPr>
            <a:spLocks noGrp="1"/>
          </p:cNvSpPr>
          <p:nvPr>
            <p:ph type="dt" idx="18"/>
          </p:nvPr>
        </p:nvSpPr>
        <p:spPr>
          <a:xfrm>
            <a:off x="378000" y="9945720"/>
            <a:ext cx="1739520" cy="533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numCol="1" spcCol="0" anchor="t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</p:sldLayoutIdLst>
  <p:txStyles>
    <p:titleStyle/>
    <p:bodyStyle/>
    <p:otherStyle/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5880" cy="1122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numCol="1" spcCol="0" anchor="ctr">
            <a:noAutofit/>
          </a:bodyPr>
          <a:lstStyle/>
          <a:p>
            <a:pPr indent="0">
              <a:buNone/>
            </a:pPr>
            <a:r>
              <a:rPr lang="ru-RU" sz="44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Для правки текста заглавия щёлкните мышью</a:t>
            </a:r>
          </a:p>
        </p:txBody>
      </p:sp>
      <p:sp>
        <p:nvSpPr>
          <p:cNvPr id="76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33210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92500" lnSpcReduction="19999"/>
          </a:bodyPr>
          <a:lstStyle/>
          <a:p>
            <a:pPr marL="431800" indent="-323850">
              <a:spcBef>
                <a:spcPts val="141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Для правки структуры щёлкните мышью</a:t>
            </a:r>
          </a:p>
          <a:p>
            <a:pPr marL="864235" lvl="1" indent="-323850">
              <a:spcBef>
                <a:spcPts val="1135"/>
              </a:spcBef>
              <a:buClr>
                <a:srgbClr val="000000"/>
              </a:buClr>
              <a:buSzPct val="75000"/>
              <a:buFont typeface="Symbol" panose="05050102010706020507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Второй уровень структуры</a:t>
            </a:r>
          </a:p>
          <a:p>
            <a:pPr marL="1296035" lvl="2" indent="-288290">
              <a:spcBef>
                <a:spcPts val="850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Третий уровень структуры</a:t>
            </a:r>
          </a:p>
          <a:p>
            <a:pPr marL="1727835" lvl="3" indent="-215900">
              <a:spcBef>
                <a:spcPts val="565"/>
              </a:spcBef>
              <a:buClr>
                <a:srgbClr val="000000"/>
              </a:buClr>
              <a:buSzPct val="75000"/>
              <a:buFont typeface="Symbol" panose="05050102010706020507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Четвёртый уровень структуры</a:t>
            </a:r>
          </a:p>
          <a:p>
            <a:pPr marL="2160270" lvl="4" indent="-215900"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Пятый уровень структуры</a:t>
            </a:r>
          </a:p>
          <a:p>
            <a:pPr marL="2592070" lvl="5" indent="-215900"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Шестой уровень структуры</a:t>
            </a:r>
          </a:p>
          <a:p>
            <a:pPr marL="3023870" lvl="6" indent="-215900"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Седьмой уровень структуры</a:t>
            </a:r>
          </a:p>
        </p:txBody>
      </p:sp>
      <p:sp>
        <p:nvSpPr>
          <p:cNvPr id="77" name="PlaceHolder 3"/>
          <p:cNvSpPr>
            <a:spLocks noGrp="1"/>
          </p:cNvSpPr>
          <p:nvPr>
            <p:ph type="body"/>
          </p:nvPr>
        </p:nvSpPr>
        <p:spPr>
          <a:xfrm>
            <a:off x="3865680" y="2459520"/>
            <a:ext cx="33210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92500" lnSpcReduction="19999"/>
          </a:bodyPr>
          <a:lstStyle/>
          <a:p>
            <a:pPr marL="431800" indent="-323850">
              <a:spcBef>
                <a:spcPts val="141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Для правки структуры щёлкните мышью</a:t>
            </a:r>
          </a:p>
          <a:p>
            <a:pPr marL="864235" lvl="1" indent="-323850">
              <a:spcBef>
                <a:spcPts val="1135"/>
              </a:spcBef>
              <a:buClr>
                <a:srgbClr val="000000"/>
              </a:buClr>
              <a:buSzPct val="75000"/>
              <a:buFont typeface="Symbol" panose="05050102010706020507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Второй уровень структуры</a:t>
            </a:r>
          </a:p>
          <a:p>
            <a:pPr marL="1296035" lvl="2" indent="-288290">
              <a:spcBef>
                <a:spcPts val="850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Третий уровень структуры</a:t>
            </a:r>
          </a:p>
          <a:p>
            <a:pPr marL="1727835" lvl="3" indent="-215900">
              <a:spcBef>
                <a:spcPts val="565"/>
              </a:spcBef>
              <a:buClr>
                <a:srgbClr val="000000"/>
              </a:buClr>
              <a:buSzPct val="75000"/>
              <a:buFont typeface="Symbol" panose="05050102010706020507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Четвёртый уровень структуры</a:t>
            </a:r>
          </a:p>
          <a:p>
            <a:pPr marL="2160270" lvl="4" indent="-215900"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Пятый уровень структуры</a:t>
            </a:r>
          </a:p>
          <a:p>
            <a:pPr marL="2592070" lvl="5" indent="-215900"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Шестой уровень структуры</a:t>
            </a:r>
          </a:p>
          <a:p>
            <a:pPr marL="3023870" lvl="6" indent="-215900"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Седьмой уровень структуры</a:t>
            </a:r>
          </a:p>
        </p:txBody>
      </p:sp>
      <p:sp>
        <p:nvSpPr>
          <p:cNvPr id="78" name="PlaceHolder 4"/>
          <p:cNvSpPr>
            <a:spLocks noGrp="1"/>
          </p:cNvSpPr>
          <p:nvPr>
            <p:ph type="ftr" idx="19"/>
          </p:nvPr>
        </p:nvSpPr>
        <p:spPr>
          <a:xfrm>
            <a:off x="2571840" y="9945720"/>
            <a:ext cx="2418840" cy="533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numCol="1" spcCol="0" anchor="t">
            <a:noAutofit/>
          </a:bodyPr>
          <a:lstStyle>
            <a:lvl1pPr indent="0" algn="ctr">
              <a:lnSpc>
                <a:spcPct val="100000"/>
              </a:lnSpc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 panose="02020603050405020304"/>
                <a:ea typeface="DejaVu Sans"/>
              </a:defRPr>
            </a:lvl1pPr>
          </a:lstStyle>
          <a:p>
            <a:pPr indent="0" algn="ctr">
              <a:lnSpc>
                <a:spcPct val="100000"/>
              </a:lnSpc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 panose="02020603050405020304"/>
                <a:ea typeface="DejaVu Sans"/>
              </a:rPr>
              <a:t>&lt;нижний колонтитул&gt;</a:t>
            </a:r>
            <a:endParaRPr lang="ru-RU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79" name="PlaceHolder 5"/>
          <p:cNvSpPr>
            <a:spLocks noGrp="1"/>
          </p:cNvSpPr>
          <p:nvPr>
            <p:ph type="sldNum" idx="20"/>
          </p:nvPr>
        </p:nvSpPr>
        <p:spPr>
          <a:xfrm>
            <a:off x="5445000" y="9945720"/>
            <a:ext cx="1739520" cy="533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indent="0">
              <a:buNone/>
            </a:pPr>
            <a:endParaRPr lang="ru-RU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80" name="PlaceHolder 6"/>
          <p:cNvSpPr>
            <a:spLocks noGrp="1"/>
          </p:cNvSpPr>
          <p:nvPr>
            <p:ph type="dt" idx="21"/>
          </p:nvPr>
        </p:nvSpPr>
        <p:spPr>
          <a:xfrm>
            <a:off x="378000" y="9945720"/>
            <a:ext cx="1739520" cy="533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numCol="1" spcCol="0" anchor="t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</p:sldLayoutIdLst>
  <p:txStyles>
    <p:titleStyle/>
    <p:bodyStyle/>
    <p:otherStyle/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5880" cy="1122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numCol="1" spcCol="0" anchor="ctr">
            <a:noAutofit/>
          </a:bodyPr>
          <a:lstStyle/>
          <a:p>
            <a:pPr indent="0">
              <a:buNone/>
            </a:pPr>
            <a:r>
              <a:rPr lang="ru-RU" sz="44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Для правки текста заглавия щёлкните мышью</a:t>
            </a:r>
          </a:p>
        </p:txBody>
      </p:sp>
      <p:sp>
        <p:nvSpPr>
          <p:cNvPr id="85" name="PlaceHolder 2"/>
          <p:cNvSpPr>
            <a:spLocks noGrp="1"/>
          </p:cNvSpPr>
          <p:nvPr>
            <p:ph type="ftr" idx="22"/>
          </p:nvPr>
        </p:nvSpPr>
        <p:spPr>
          <a:xfrm>
            <a:off x="2571840" y="9945720"/>
            <a:ext cx="2418840" cy="533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numCol="1" spcCol="0" anchor="t">
            <a:noAutofit/>
          </a:bodyPr>
          <a:lstStyle>
            <a:lvl1pPr indent="0" algn="ctr">
              <a:lnSpc>
                <a:spcPct val="100000"/>
              </a:lnSpc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 panose="02020603050405020304"/>
                <a:ea typeface="DejaVu Sans"/>
              </a:defRPr>
            </a:lvl1pPr>
          </a:lstStyle>
          <a:p>
            <a:pPr indent="0" algn="ctr">
              <a:lnSpc>
                <a:spcPct val="100000"/>
              </a:lnSpc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 panose="02020603050405020304"/>
                <a:ea typeface="DejaVu Sans"/>
              </a:rPr>
              <a:t> </a:t>
            </a:r>
            <a:endParaRPr lang="ru-RU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86" name="PlaceHolder 3"/>
          <p:cNvSpPr>
            <a:spLocks noGrp="1"/>
          </p:cNvSpPr>
          <p:nvPr>
            <p:ph type="sldNum" idx="23"/>
          </p:nvPr>
        </p:nvSpPr>
        <p:spPr>
          <a:xfrm>
            <a:off x="5445000" y="9945720"/>
            <a:ext cx="1739520" cy="533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indent="0">
              <a:buNone/>
            </a:pPr>
            <a:endParaRPr lang="ru-RU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87" name="PlaceHolder 4"/>
          <p:cNvSpPr>
            <a:spLocks noGrp="1"/>
          </p:cNvSpPr>
          <p:nvPr>
            <p:ph type="dt" idx="24"/>
          </p:nvPr>
        </p:nvSpPr>
        <p:spPr>
          <a:xfrm>
            <a:off x="378000" y="9945720"/>
            <a:ext cx="1739520" cy="533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numCol="1" spcCol="0" anchor="t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rPr>
              <a:t> 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</p:sldLayoutIdLst>
  <p:txStyles>
    <p:titleStyle/>
    <p:bodyStyle/>
    <p:otherStyle/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PlaceHolder 1"/>
          <p:cNvSpPr>
            <a:spLocks noGrp="1"/>
          </p:cNvSpPr>
          <p:nvPr>
            <p:ph type="ftr" idx="25"/>
          </p:nvPr>
        </p:nvSpPr>
        <p:spPr>
          <a:xfrm>
            <a:off x="2571840" y="9945720"/>
            <a:ext cx="2418840" cy="533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numCol="1" spcCol="0" anchor="t">
            <a:noAutofit/>
          </a:bodyPr>
          <a:lstStyle>
            <a:lvl1pPr indent="0" algn="ctr">
              <a:lnSpc>
                <a:spcPct val="100000"/>
              </a:lnSpc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 panose="02020603050405020304"/>
                <a:ea typeface="DejaVu Sans"/>
              </a:defRPr>
            </a:lvl1pPr>
          </a:lstStyle>
          <a:p>
            <a:pPr indent="0" algn="ctr">
              <a:lnSpc>
                <a:spcPct val="100000"/>
              </a:lnSpc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 panose="02020603050405020304"/>
                <a:ea typeface="DejaVu Sans"/>
              </a:rPr>
              <a:t> </a:t>
            </a:r>
            <a:endParaRPr lang="ru-RU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90" name="PlaceHolder 2"/>
          <p:cNvSpPr>
            <a:spLocks noGrp="1"/>
          </p:cNvSpPr>
          <p:nvPr>
            <p:ph type="sldNum" idx="26"/>
          </p:nvPr>
        </p:nvSpPr>
        <p:spPr>
          <a:xfrm>
            <a:off x="5445000" y="9945720"/>
            <a:ext cx="1739520" cy="533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indent="0">
              <a:buNone/>
            </a:pPr>
            <a:endParaRPr lang="ru-RU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91" name="PlaceHolder 3"/>
          <p:cNvSpPr>
            <a:spLocks noGrp="1"/>
          </p:cNvSpPr>
          <p:nvPr>
            <p:ph type="dt" idx="27"/>
          </p:nvPr>
        </p:nvSpPr>
        <p:spPr>
          <a:xfrm>
            <a:off x="378000" y="9945720"/>
            <a:ext cx="1739520" cy="533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numCol="1" spcCol="0" anchor="t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rPr>
              <a:t> 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5" name="object 3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2120" y="108000"/>
            <a:ext cx="3719160" cy="16585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26" name="object 35"/>
          <p:cNvSpPr/>
          <p:nvPr/>
        </p:nvSpPr>
        <p:spPr>
          <a:xfrm>
            <a:off x="111240" y="5706720"/>
            <a:ext cx="7345080" cy="4876920"/>
          </a:xfrm>
          <a:custGeom>
            <a:avLst/>
            <a:gdLst>
              <a:gd name="textAreaLeft" fmla="*/ 0 w 7345080"/>
              <a:gd name="textAreaRight" fmla="*/ 7345800 w 7345080"/>
              <a:gd name="textAreaTop" fmla="*/ 0 h 4876920"/>
              <a:gd name="textAreaBottom" fmla="*/ 4877640 h 4876920"/>
            </a:gdLst>
            <a:ahLst/>
            <a:cxnLst/>
            <a:rect l="textAreaLeft" t="textAreaTop" r="textAreaRight" b="textAreaBottom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>
              <a:lnSpc>
                <a:spcPct val="100000"/>
              </a:lnSpc>
            </a:pPr>
            <a:endParaRPr lang="ru-RU" sz="1800" b="0" u="none" strike="noStrike">
              <a:solidFill>
                <a:srgbClr val="000000"/>
              </a:solidFill>
              <a:uFillTx/>
              <a:latin typeface="Arial" panose="020B0604020202020204"/>
              <a:ea typeface="DejaVu Sans"/>
            </a:endParaRPr>
          </a:p>
        </p:txBody>
      </p:sp>
      <p:grpSp>
        <p:nvGrpSpPr>
          <p:cNvPr id="127" name="Группа 1"/>
          <p:cNvGrpSpPr/>
          <p:nvPr/>
        </p:nvGrpSpPr>
        <p:grpSpPr>
          <a:xfrm>
            <a:off x="682560" y="8586720"/>
            <a:ext cx="1145880" cy="132840"/>
            <a:chOff x="682560" y="8586720"/>
            <a:chExt cx="1145880" cy="132840"/>
          </a:xfrm>
        </p:grpSpPr>
        <p:pic>
          <p:nvPicPr>
            <p:cNvPr id="128" name="object 36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82560" y="8586720"/>
              <a:ext cx="102600" cy="132840"/>
            </a:xfrm>
            <a:prstGeom prst="rect">
              <a:avLst/>
            </a:prstGeom>
            <a:noFill/>
            <a:ln w="0">
              <a:noFill/>
            </a:ln>
          </p:spPr>
        </p:pic>
        <p:sp>
          <p:nvSpPr>
            <p:cNvPr id="129" name="object 37"/>
            <p:cNvSpPr/>
            <p:nvPr/>
          </p:nvSpPr>
          <p:spPr>
            <a:xfrm>
              <a:off x="809640" y="8588520"/>
              <a:ext cx="93240" cy="129960"/>
            </a:xfrm>
            <a:custGeom>
              <a:avLst/>
              <a:gdLst>
                <a:gd name="textAreaLeft" fmla="*/ 0 w 93240"/>
                <a:gd name="textAreaRight" fmla="*/ 93600 w 93240"/>
                <a:gd name="textAreaTop" fmla="*/ 0 h 129960"/>
                <a:gd name="textAreaBottom" fmla="*/ 130680 h 129960"/>
              </a:gdLst>
              <a:ahLst/>
              <a:cxnLst/>
              <a:rect l="textAreaLeft" t="textAreaTop" r="textAreaRight" b="textAreaBottom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0" tIns="0" rIns="0" bIns="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800" b="0" u="none" strike="noStrike">
                <a:solidFill>
                  <a:srgbClr val="000000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pic>
          <p:nvPicPr>
            <p:cNvPr id="130" name="object 38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926640" y="8586720"/>
              <a:ext cx="291240" cy="13284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131" name="object 39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39120" y="8586720"/>
              <a:ext cx="318240" cy="13284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132" name="object 40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82560" y="8588520"/>
              <a:ext cx="109440" cy="12924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133" name="object 41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716120" y="8588520"/>
              <a:ext cx="112320" cy="131040"/>
            </a:xfrm>
            <a:prstGeom prst="rect">
              <a:avLst/>
            </a:prstGeom>
            <a:noFill/>
            <a:ln w="0">
              <a:noFill/>
            </a:ln>
          </p:spPr>
        </p:pic>
      </p:grpSp>
      <p:sp>
        <p:nvSpPr>
          <p:cNvPr id="134" name="PlaceHolder 1"/>
          <p:cNvSpPr>
            <a:spLocks noGrp="1"/>
          </p:cNvSpPr>
          <p:nvPr>
            <p:ph type="title"/>
          </p:nvPr>
        </p:nvSpPr>
        <p:spPr>
          <a:xfrm>
            <a:off x="4822920" y="317520"/>
            <a:ext cx="2484000" cy="1866600"/>
          </a:xfrm>
          <a:prstGeom prst="rect">
            <a:avLst/>
          </a:prstGeom>
          <a:noFill/>
          <a:ln w="0">
            <a:noFill/>
          </a:ln>
        </p:spPr>
        <p:txBody>
          <a:bodyPr lIns="0" tIns="81360" rIns="0" bIns="0" numCol="1" spcCol="0" anchor="t">
            <a:noAutofit/>
          </a:bodyPr>
          <a:lstStyle/>
          <a:p>
            <a:pPr marL="439420" indent="0" algn="r">
              <a:lnSpc>
                <a:spcPts val="2700"/>
              </a:lnSpc>
              <a:spcBef>
                <a:spcPts val="640"/>
              </a:spcBef>
              <a:buNone/>
              <a:tabLst>
                <a:tab pos="0" algn="l"/>
              </a:tabLst>
            </a:pPr>
            <a:r>
              <a:rPr lang="ru-RU" sz="2400" b="1" u="none" strike="noStrike" spc="-11" dirty="0">
                <a:solidFill>
                  <a:srgbClr val="FFFFFF"/>
                </a:solidFill>
                <a:uFillTx/>
                <a:latin typeface="Calibri" panose="020F0502020204030204"/>
              </a:rPr>
              <a:t>МЕРОПРИЯТИЯ </a:t>
            </a:r>
            <a:r>
              <a:rPr lang="ru-RU" sz="2400" b="1" u="none" strike="noStrike" dirty="0">
                <a:solidFill>
                  <a:srgbClr val="FFFFFF"/>
                </a:solidFill>
                <a:uFillTx/>
                <a:latin typeface="Calibri" panose="020F0502020204030204"/>
              </a:rPr>
              <a:t>НА</a:t>
            </a:r>
            <a:r>
              <a:rPr lang="ru-RU" sz="2400" b="1" u="none" strike="noStrike" spc="-6" dirty="0">
                <a:solidFill>
                  <a:srgbClr val="FFFFFF"/>
                </a:solidFill>
                <a:uFillTx/>
                <a:latin typeface="Calibri" panose="020F0502020204030204"/>
              </a:rPr>
              <a:t>   </a:t>
            </a:r>
            <a:r>
              <a:rPr lang="ru-RU" altLang="en-US" sz="2700" b="1" u="none" strike="noStrike" spc="-11" dirty="0" smtClean="0">
                <a:solidFill>
                  <a:srgbClr val="FFFFFF"/>
                </a:solidFill>
                <a:uFillTx/>
                <a:latin typeface="Calibri" panose="020F0502020204030204"/>
              </a:rPr>
              <a:t>МАЙ </a:t>
            </a:r>
            <a:r>
              <a:rPr lang="ru-RU" sz="2700" b="1" u="none" strike="noStrike" spc="-20" dirty="0">
                <a:solidFill>
                  <a:srgbClr val="FFFFFF"/>
                </a:solidFill>
                <a:uFillTx/>
                <a:latin typeface="Calibri" panose="020F0502020204030204"/>
              </a:rPr>
              <a:t>2026</a:t>
            </a:r>
            <a:endParaRPr lang="ru-RU" sz="2700" b="0" u="none" strike="noStrike" dirty="0">
              <a:solidFill>
                <a:schemeClr val="dk1"/>
              </a:solidFill>
              <a:uFillTx/>
              <a:latin typeface="Arial" panose="020B0604020202020204"/>
            </a:endParaRPr>
          </a:p>
        </p:txBody>
      </p:sp>
      <p:sp>
        <p:nvSpPr>
          <p:cNvPr id="135" name="object 43"/>
          <p:cNvSpPr/>
          <p:nvPr/>
        </p:nvSpPr>
        <p:spPr>
          <a:xfrm>
            <a:off x="628560" y="8802720"/>
            <a:ext cx="5113080" cy="17463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74600" rIns="0" bIns="0" anchor="t">
            <a:spAutoFit/>
          </a:bodyPr>
          <a:lstStyle/>
          <a:p>
            <a:pPr marL="11430">
              <a:lnSpc>
                <a:spcPct val="75000"/>
              </a:lnSpc>
              <a:spcBef>
                <a:spcPts val="1375"/>
              </a:spcBef>
            </a:pPr>
            <a:r>
              <a:rPr lang="ru-RU" sz="3200" b="1" u="none" strike="noStrike">
                <a:solidFill>
                  <a:srgbClr val="FFFFFF"/>
                </a:solidFill>
                <a:uFillTx/>
                <a:latin typeface="Calibri" panose="020F0502020204030204"/>
                <a:ea typeface="DejaVu Sans"/>
              </a:rPr>
              <a:t>ПРИХОДИТЕ, МЫ ВАС ЖДЕМ!</a:t>
            </a:r>
            <a:endParaRPr lang="ru-RU" sz="32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  <a:p>
            <a:pPr marL="11430">
              <a:lnSpc>
                <a:spcPts val="1425"/>
              </a:lnSpc>
              <a:spcBef>
                <a:spcPts val="1040"/>
              </a:spcBef>
            </a:pPr>
            <a:r>
              <a:rPr lang="ru-RU" sz="1300" b="0" u="none" strike="noStrike">
                <a:solidFill>
                  <a:srgbClr val="FFFFFF"/>
                </a:solidFill>
                <a:uFillTx/>
                <a:latin typeface="Calibri" panose="020F0502020204030204"/>
                <a:ea typeface="DejaVu Sans"/>
              </a:rPr>
              <a:t>Наши контакты: </a:t>
            </a:r>
            <a:endParaRPr lang="ru-RU" sz="13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  <a:p>
            <a:pPr marL="11430">
              <a:lnSpc>
                <a:spcPts val="1300"/>
              </a:lnSpc>
              <a:spcBef>
                <a:spcPts val="125"/>
              </a:spcBef>
            </a:pPr>
            <a:r>
              <a:rPr lang="ru-RU" sz="1300" b="0" u="none" strike="noStrike">
                <a:solidFill>
                  <a:srgbClr val="FFFFFF"/>
                </a:solidFill>
                <a:uFillTx/>
                <a:latin typeface="Calibri" panose="020F0502020204030204"/>
                <a:ea typeface="DejaVu Sans"/>
              </a:rPr>
              <a:t>Адрес: г. Джанкой, ул. Ленина, дом 20, кв. 4</a:t>
            </a:r>
            <a:r>
              <a:rPr sz="1300"/>
              <a:t/>
            </a:r>
            <a:br>
              <a:rPr sz="1300"/>
            </a:br>
            <a:r>
              <a:rPr lang="ru-RU" sz="1300" b="0" u="none" strike="noStrike">
                <a:solidFill>
                  <a:srgbClr val="FFFFFF"/>
                </a:solidFill>
                <a:uFillTx/>
                <a:latin typeface="Calibri" panose="020F0502020204030204"/>
                <a:ea typeface="DejaVu Sans"/>
              </a:rPr>
              <a:t>Контактный номер 8 (36564) 77131</a:t>
            </a:r>
            <a:endParaRPr lang="ru-RU" sz="13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  <a:p>
            <a:pPr marL="11430">
              <a:lnSpc>
                <a:spcPts val="1300"/>
              </a:lnSpc>
              <a:spcBef>
                <a:spcPts val="125"/>
              </a:spcBef>
            </a:pPr>
            <a:r>
              <a:rPr lang="ru-RU" sz="1300" b="0" u="none" strike="noStrike">
                <a:solidFill>
                  <a:srgbClr val="FFFFFF"/>
                </a:solidFill>
                <a:uFillTx/>
                <a:latin typeface="Calibri" panose="020F0502020204030204"/>
                <a:ea typeface="DejaVu Sans"/>
              </a:rPr>
              <a:t>ФИО Тимчук  Светлана Станиславовна</a:t>
            </a:r>
            <a:endParaRPr lang="ru-RU" sz="13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136" name="object 44"/>
          <p:cNvSpPr/>
          <p:nvPr/>
        </p:nvSpPr>
        <p:spPr>
          <a:xfrm rot="10800000" flipV="1">
            <a:off x="2338560" y="8176680"/>
            <a:ext cx="3168000" cy="7293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2600" rIns="0" bIns="0" anchor="t">
            <a:spAutoFit/>
          </a:bodyPr>
          <a:lstStyle/>
          <a:p>
            <a:pPr marL="12700" indent="1948815">
              <a:lnSpc>
                <a:spcPct val="112000"/>
              </a:lnSpc>
              <a:spcBef>
                <a:spcPts val="100"/>
              </a:spcBef>
              <a:tabLst>
                <a:tab pos="0" algn="l"/>
              </a:tabLst>
            </a:pPr>
            <a:r>
              <a:rPr lang="ru-RU" sz="1400" b="1" u="none" strike="noStrike">
                <a:solidFill>
                  <a:schemeClr val="lt1"/>
                </a:solidFill>
                <a:uFillTx/>
                <a:latin typeface="Calibri" panose="020F0502020204030204"/>
                <a:ea typeface="DejaVu Sans"/>
              </a:rPr>
              <a:t>Время</a:t>
            </a:r>
            <a:r>
              <a:rPr lang="ru-RU" sz="1400" b="1" u="none" strike="noStrike" spc="-65">
                <a:solidFill>
                  <a:schemeClr val="lt1"/>
                </a:solidFill>
                <a:uFillTx/>
                <a:latin typeface="Calibri" panose="020F0502020204030204"/>
                <a:ea typeface="DejaVu Sans"/>
              </a:rPr>
              <a:t> </a:t>
            </a:r>
            <a:r>
              <a:rPr lang="ru-RU" sz="1400" b="1" u="none" strike="noStrike" spc="-11">
                <a:solidFill>
                  <a:schemeClr val="lt1"/>
                </a:solidFill>
                <a:uFillTx/>
                <a:latin typeface="Calibri" panose="020F0502020204030204"/>
                <a:ea typeface="DejaVu Sans"/>
              </a:rPr>
              <a:t>работы:</a:t>
            </a:r>
            <a:r>
              <a:rPr lang="ru-RU" sz="1400" b="1" u="none" strike="noStrike" spc="-11">
                <a:solidFill>
                  <a:srgbClr val="58595B"/>
                </a:solidFill>
                <a:uFillTx/>
                <a:latin typeface="Calibri" panose="020F0502020204030204"/>
                <a:ea typeface="DejaVu Sans"/>
              </a:rPr>
              <a:t>    </a:t>
            </a:r>
            <a:r>
              <a:rPr lang="ru-RU" sz="1400" b="0" u="none" strike="noStrike">
                <a:ln>
                  <a:solidFill>
                    <a:srgbClr val="000000"/>
                  </a:solidFill>
                </a:ln>
                <a:solidFill>
                  <a:srgbClr val="FFFFFF"/>
                </a:solidFill>
                <a:uFillTx/>
                <a:latin typeface="Calibri" panose="020F0502020204030204"/>
                <a:ea typeface="DejaVu Sans"/>
              </a:rPr>
              <a:t>понедельник – четверг  09:00 – 18:00 пятница    09:00 -  16:45</a:t>
            </a:r>
            <a:endParaRPr lang="ru-RU" sz="14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137" name="object 45"/>
          <p:cNvSpPr/>
          <p:nvPr/>
        </p:nvSpPr>
        <p:spPr>
          <a:xfrm>
            <a:off x="6122880" y="8786880"/>
            <a:ext cx="917280" cy="5403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33120" rIns="0" bIns="0" anchor="t">
            <a:spAutoFit/>
          </a:bodyPr>
          <a:lstStyle/>
          <a:p>
            <a:pPr marL="11430">
              <a:lnSpc>
                <a:spcPts val="800"/>
              </a:lnSpc>
              <a:spcBef>
                <a:spcPts val="265"/>
              </a:spcBef>
            </a:pPr>
            <a:r>
              <a:rPr lang="ru-RU" sz="800" b="0" u="none" strike="noStrike">
                <a:solidFill>
                  <a:srgbClr val="FFFFFF"/>
                </a:solidFill>
                <a:uFillTx/>
                <a:latin typeface="Calibri" panose="020F0502020204030204"/>
                <a:ea typeface="DejaVu Sans"/>
              </a:rPr>
              <a:t>Отделение Фонда пенсионного</a:t>
            </a:r>
            <a:endParaRPr lang="ru-RU" sz="8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  <a:p>
            <a:pPr marL="11430">
              <a:lnSpc>
                <a:spcPts val="800"/>
              </a:lnSpc>
            </a:pPr>
            <a:r>
              <a:rPr lang="ru-RU" sz="800" b="0" u="none" strike="noStrike">
                <a:solidFill>
                  <a:srgbClr val="FFFFFF"/>
                </a:solidFill>
                <a:uFillTx/>
                <a:latin typeface="Calibri" panose="020F0502020204030204"/>
                <a:ea typeface="DejaVu Sans"/>
              </a:rPr>
              <a:t>и социального страхования РФ</a:t>
            </a:r>
            <a:endParaRPr lang="ru-RU" sz="8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  <a:p>
            <a:pPr marL="11430">
              <a:lnSpc>
                <a:spcPts val="800"/>
              </a:lnSpc>
            </a:pPr>
            <a:r>
              <a:rPr lang="ru-RU" sz="800" b="0" u="none" strike="noStrike">
                <a:solidFill>
                  <a:srgbClr val="FFFFFF"/>
                </a:solidFill>
                <a:uFillTx/>
                <a:latin typeface="Calibri" panose="020F0502020204030204"/>
                <a:ea typeface="DejaVu Sans"/>
              </a:rPr>
              <a:t>по Республике Крым</a:t>
            </a:r>
            <a:endParaRPr lang="ru-RU" sz="8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grpSp>
        <p:nvGrpSpPr>
          <p:cNvPr id="138" name="Группа 103"/>
          <p:cNvGrpSpPr/>
          <p:nvPr/>
        </p:nvGrpSpPr>
        <p:grpSpPr>
          <a:xfrm>
            <a:off x="512640" y="488880"/>
            <a:ext cx="2517480" cy="982440"/>
            <a:chOff x="512640" y="488880"/>
            <a:chExt cx="2517480" cy="982440"/>
          </a:xfrm>
        </p:grpSpPr>
        <p:pic>
          <p:nvPicPr>
            <p:cNvPr id="139" name="object 49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640" y="488880"/>
              <a:ext cx="838800" cy="956520"/>
            </a:xfrm>
            <a:prstGeom prst="rect">
              <a:avLst/>
            </a:prstGeom>
            <a:noFill/>
            <a:ln w="0">
              <a:noFill/>
            </a:ln>
          </p:spPr>
        </p:pic>
        <p:sp>
          <p:nvSpPr>
            <p:cNvPr id="140" name="object 50"/>
            <p:cNvSpPr/>
            <p:nvPr/>
          </p:nvSpPr>
          <p:spPr>
            <a:xfrm>
              <a:off x="1577880" y="814320"/>
              <a:ext cx="294840" cy="185400"/>
            </a:xfrm>
            <a:custGeom>
              <a:avLst/>
              <a:gdLst>
                <a:gd name="textAreaLeft" fmla="*/ 0 w 294840"/>
                <a:gd name="textAreaRight" fmla="*/ 295560 w 294840"/>
                <a:gd name="textAreaTop" fmla="*/ 0 h 185400"/>
                <a:gd name="textAreaBottom" fmla="*/ 186120 h 185400"/>
              </a:gdLst>
              <a:ahLst/>
              <a:cxnLst/>
              <a:rect l="textAreaLeft" t="textAreaTop" r="textAreaRight" b="textAreaBottom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0" tIns="0" rIns="0" bIns="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800" b="0" u="none" strike="noStrike">
                <a:solidFill>
                  <a:srgbClr val="000000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grpSp>
          <p:nvGrpSpPr>
            <p:cNvPr id="141" name="object 51"/>
            <p:cNvGrpSpPr/>
            <p:nvPr/>
          </p:nvGrpSpPr>
          <p:grpSpPr>
            <a:xfrm>
              <a:off x="1917720" y="814320"/>
              <a:ext cx="447840" cy="150480"/>
              <a:chOff x="1917720" y="814320"/>
              <a:chExt cx="447840" cy="150480"/>
            </a:xfrm>
          </p:grpSpPr>
          <p:sp>
            <p:nvSpPr>
              <p:cNvPr id="142" name="object 52"/>
              <p:cNvSpPr/>
              <p:nvPr/>
            </p:nvSpPr>
            <p:spPr>
              <a:xfrm>
                <a:off x="1917720" y="814320"/>
                <a:ext cx="290160" cy="150480"/>
              </a:xfrm>
              <a:custGeom>
                <a:avLst/>
                <a:gdLst>
                  <a:gd name="textAreaLeft" fmla="*/ 0 w 290160"/>
                  <a:gd name="textAreaRight" fmla="*/ 290880 w 290160"/>
                  <a:gd name="textAreaTop" fmla="*/ 0 h 150480"/>
                  <a:gd name="textAreaBottom" fmla="*/ 151200 h 150480"/>
                </a:gdLst>
                <a:ahLst/>
                <a:cxnLst/>
                <a:rect l="textAreaLeft" t="textAreaTop" r="textAreaRight" b="textAreaBottom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0" tIns="0" rIns="0" bIns="0" anchor="t">
                <a:noAutofit/>
              </a:bodyPr>
              <a:lstStyle/>
              <a:p>
                <a:pPr>
                  <a:lnSpc>
                    <a:spcPct val="100000"/>
                  </a:lnSpc>
                </a:pPr>
                <a:endParaRPr lang="ru-RU" sz="1800" b="0" u="none" strike="noStrike">
                  <a:solidFill>
                    <a:srgbClr val="000000"/>
                  </a:solidFill>
                  <a:uFillTx/>
                  <a:latin typeface="Arial" panose="020B0604020202020204"/>
                  <a:ea typeface="DejaVu Sans"/>
                </a:endParaRPr>
              </a:p>
            </p:txBody>
          </p:sp>
          <p:pic>
            <p:nvPicPr>
              <p:cNvPr id="143" name="object 53"/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960" y="814680"/>
                <a:ext cx="120600" cy="149400"/>
              </a:xfrm>
              <a:prstGeom prst="rect">
                <a:avLst/>
              </a:prstGeom>
              <a:noFill/>
              <a:ln w="0">
                <a:noFill/>
              </a:ln>
            </p:spPr>
          </p:pic>
        </p:grpSp>
        <p:pic>
          <p:nvPicPr>
            <p:cNvPr id="144" name="object 54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7360" y="1049400"/>
              <a:ext cx="159120" cy="153000"/>
            </a:xfrm>
            <a:prstGeom prst="rect">
              <a:avLst/>
            </a:prstGeom>
            <a:noFill/>
            <a:ln w="0">
              <a:noFill/>
            </a:ln>
          </p:spPr>
        </p:pic>
        <p:grpSp>
          <p:nvGrpSpPr>
            <p:cNvPr id="145" name="object 55"/>
            <p:cNvGrpSpPr/>
            <p:nvPr/>
          </p:nvGrpSpPr>
          <p:grpSpPr>
            <a:xfrm>
              <a:off x="1763640" y="1050840"/>
              <a:ext cx="677520" cy="182160"/>
              <a:chOff x="1763640" y="1050840"/>
              <a:chExt cx="677520" cy="182160"/>
            </a:xfrm>
          </p:grpSpPr>
          <p:pic>
            <p:nvPicPr>
              <p:cNvPr id="146" name="object 56"/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640" y="1051200"/>
                <a:ext cx="122040" cy="14940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sp>
            <p:nvSpPr>
              <p:cNvPr id="147" name="object 57"/>
              <p:cNvSpPr/>
              <p:nvPr/>
            </p:nvSpPr>
            <p:spPr>
              <a:xfrm>
                <a:off x="1919160" y="1050840"/>
                <a:ext cx="522000" cy="182160"/>
              </a:xfrm>
              <a:custGeom>
                <a:avLst/>
                <a:gdLst>
                  <a:gd name="textAreaLeft" fmla="*/ 0 w 522000"/>
                  <a:gd name="textAreaRight" fmla="*/ 522720 w 522000"/>
                  <a:gd name="textAreaTop" fmla="*/ 0 h 182160"/>
                  <a:gd name="textAreaBottom" fmla="*/ 182520 h 182160"/>
                </a:gdLst>
                <a:ahLst/>
                <a:cxnLst/>
                <a:rect l="textAreaLeft" t="textAreaTop" r="textAreaRight" b="textAreaBottom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0" tIns="0" rIns="0" bIns="0" anchor="t">
                <a:noAutofit/>
              </a:bodyPr>
              <a:lstStyle/>
              <a:p>
                <a:pPr>
                  <a:lnSpc>
                    <a:spcPct val="100000"/>
                  </a:lnSpc>
                </a:pPr>
                <a:endParaRPr lang="ru-RU" sz="1800" b="0" u="none" strike="noStrike">
                  <a:solidFill>
                    <a:srgbClr val="000000"/>
                  </a:solidFill>
                  <a:uFillTx/>
                  <a:latin typeface="Arial" panose="020B0604020202020204"/>
                  <a:ea typeface="DejaVu Sans"/>
                </a:endParaRPr>
              </a:p>
            </p:txBody>
          </p:sp>
        </p:grpSp>
        <p:grpSp>
          <p:nvGrpSpPr>
            <p:cNvPr id="148" name="object 58"/>
            <p:cNvGrpSpPr/>
            <p:nvPr/>
          </p:nvGrpSpPr>
          <p:grpSpPr>
            <a:xfrm>
              <a:off x="2489760" y="1051200"/>
              <a:ext cx="290160" cy="149400"/>
              <a:chOff x="2489760" y="1051200"/>
              <a:chExt cx="290160" cy="149400"/>
            </a:xfrm>
          </p:grpSpPr>
          <p:pic>
            <p:nvPicPr>
              <p:cNvPr id="149" name="object 59"/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760" y="1051200"/>
                <a:ext cx="129240" cy="14940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150" name="object 60"/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680" y="1051200"/>
                <a:ext cx="120240" cy="149400"/>
              </a:xfrm>
              <a:prstGeom prst="rect">
                <a:avLst/>
              </a:prstGeom>
              <a:noFill/>
              <a:ln w="0">
                <a:noFill/>
              </a:ln>
            </p:spPr>
          </p:pic>
        </p:grpSp>
        <p:grpSp>
          <p:nvGrpSpPr>
            <p:cNvPr id="151" name="object 61"/>
            <p:cNvGrpSpPr/>
            <p:nvPr/>
          </p:nvGrpSpPr>
          <p:grpSpPr>
            <a:xfrm>
              <a:off x="1557360" y="1284120"/>
              <a:ext cx="1472760" cy="187200"/>
              <a:chOff x="1557360" y="1284120"/>
              <a:chExt cx="1472760" cy="187200"/>
            </a:xfrm>
          </p:grpSpPr>
          <p:pic>
            <p:nvPicPr>
              <p:cNvPr id="152" name="object 62"/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7360" y="1291680"/>
                <a:ext cx="142560" cy="15480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153" name="object 63"/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6560" y="1291680"/>
                <a:ext cx="163800" cy="15480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154" name="object 64"/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8440" y="1284120"/>
                <a:ext cx="359640" cy="18720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155" name="object 65"/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760" y="1291680"/>
                <a:ext cx="163800" cy="15480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sp>
            <p:nvSpPr>
              <p:cNvPr id="156" name="object 66"/>
              <p:cNvSpPr/>
              <p:nvPr/>
            </p:nvSpPr>
            <p:spPr>
              <a:xfrm>
                <a:off x="2495520" y="1290600"/>
                <a:ext cx="137880" cy="149040"/>
              </a:xfrm>
              <a:custGeom>
                <a:avLst/>
                <a:gdLst>
                  <a:gd name="textAreaLeft" fmla="*/ 0 w 137880"/>
                  <a:gd name="textAreaRight" fmla="*/ 138600 w 137880"/>
                  <a:gd name="textAreaTop" fmla="*/ 0 h 149040"/>
                  <a:gd name="textAreaBottom" fmla="*/ 149760 h 149040"/>
                </a:gdLst>
                <a:ahLst/>
                <a:cxnLst/>
                <a:rect l="textAreaLeft" t="textAreaTop" r="textAreaRight" b="textAreaBottom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0" tIns="0" rIns="0" bIns="0" anchor="t">
                <a:noAutofit/>
              </a:bodyPr>
              <a:lstStyle/>
              <a:p>
                <a:pPr>
                  <a:lnSpc>
                    <a:spcPct val="100000"/>
                  </a:lnSpc>
                </a:pPr>
                <a:endParaRPr lang="ru-RU" sz="1800" b="0" u="none" strike="noStrike">
                  <a:solidFill>
                    <a:srgbClr val="000000"/>
                  </a:solidFill>
                  <a:uFillTx/>
                  <a:latin typeface="Arial" panose="020B0604020202020204"/>
                  <a:ea typeface="DejaVu Sans"/>
                </a:endParaRPr>
              </a:p>
            </p:txBody>
          </p:sp>
          <p:pic>
            <p:nvPicPr>
              <p:cNvPr id="157" name="object 67"/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2200" y="1290600"/>
                <a:ext cx="169560" cy="18072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158" name="object 68"/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2360" y="1290600"/>
                <a:ext cx="167760" cy="149400"/>
              </a:xfrm>
              <a:prstGeom prst="rect">
                <a:avLst/>
              </a:prstGeom>
              <a:noFill/>
              <a:ln w="0">
                <a:noFill/>
              </a:ln>
            </p:spPr>
          </p:pic>
        </p:grpSp>
      </p:grpSp>
      <p:sp>
        <p:nvSpPr>
          <p:cNvPr id="159" name="Прямоугольник: скругленные углы 2"/>
          <p:cNvSpPr/>
          <p:nvPr/>
        </p:nvSpPr>
        <p:spPr>
          <a:xfrm>
            <a:off x="6140520" y="9593280"/>
            <a:ext cx="874440" cy="858600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endParaRPr lang="ru-RU" sz="1800" b="0" u="none" strike="noStrike">
              <a:solidFill>
                <a:schemeClr val="lt1"/>
              </a:solidFill>
              <a:uFillTx/>
              <a:latin typeface="Calibri" panose="020F0502020204030204"/>
              <a:ea typeface="DejaVu Sans"/>
            </a:endParaRPr>
          </a:p>
        </p:txBody>
      </p:sp>
      <p:sp>
        <p:nvSpPr>
          <p:cNvPr id="160" name="Овал 3"/>
          <p:cNvSpPr/>
          <p:nvPr/>
        </p:nvSpPr>
        <p:spPr>
          <a:xfrm>
            <a:off x="6048360" y="7937640"/>
            <a:ext cx="813960" cy="81396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endParaRPr lang="ru-RU" sz="1800" b="0" u="none" strike="noStrike">
              <a:solidFill>
                <a:schemeClr val="lt1"/>
              </a:solidFill>
              <a:uFillTx/>
              <a:latin typeface="Calibri" panose="020F0502020204030204"/>
              <a:ea typeface="DejaVu Sans"/>
            </a:endParaRPr>
          </a:p>
        </p:txBody>
      </p:sp>
      <p:pic>
        <p:nvPicPr>
          <p:cNvPr id="161" name="object 48"/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840" y="8142120"/>
            <a:ext cx="599760" cy="515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62" name="Рисунок 7"/>
          <p:cNvPicPr/>
          <p:nvPr/>
        </p:nvPicPr>
        <p:blipFill>
          <a:blip r:embed="rId21" cstate="print"/>
          <a:stretch>
            <a:fillRect/>
          </a:stretch>
        </p:blipFill>
        <p:spPr>
          <a:xfrm>
            <a:off x="6153120" y="9577440"/>
            <a:ext cx="861480" cy="861480"/>
          </a:xfrm>
          <a:prstGeom prst="rect">
            <a:avLst/>
          </a:prstGeom>
          <a:noFill/>
          <a:ln w="0">
            <a:noFill/>
          </a:ln>
        </p:spPr>
      </p:pic>
      <p:graphicFrame>
        <p:nvGraphicFramePr>
          <p:cNvPr id="163" name="Таблица 4"/>
          <p:cNvGraphicFramePr/>
          <p:nvPr/>
        </p:nvGraphicFramePr>
        <p:xfrm>
          <a:off x="898560" y="1601640"/>
          <a:ext cx="6471720" cy="4939920"/>
        </p:xfrm>
        <a:graphic>
          <a:graphicData uri="http://schemas.openxmlformats.org/drawingml/2006/table">
            <a:tbl>
              <a:tblPr/>
              <a:tblGrid>
                <a:gridCol w="782280"/>
                <a:gridCol w="4545000"/>
                <a:gridCol w="1144440"/>
              </a:tblGrid>
              <a:tr h="626760">
                <a:tc>
                  <a:txBody>
                    <a:bodyPr/>
                    <a:lstStyle/>
                    <a:p>
                      <a:pPr algn="ctr"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600" b="1" u="none" strike="noStrike" dirty="0">
                          <a:solidFill>
                            <a:srgbClr val="FFFFFF"/>
                          </a:solidFill>
                          <a:uFillTx/>
                          <a:latin typeface="Times New Roman" panose="02020603050405020304"/>
                        </a:rPr>
                        <a:t>Дата</a:t>
                      </a:r>
                      <a:r>
                        <a:rPr lang="ru-RU" sz="1600" b="1" u="none" strike="noStrike" dirty="0">
                          <a:solidFill>
                            <a:srgbClr val="FFFFFF"/>
                          </a:solidFill>
                          <a:uFillTx/>
                          <a:latin typeface="Calibri" panose="020F0502020204030204"/>
                        </a:rPr>
                        <a:t> </a:t>
                      </a:r>
                      <a:endParaRPr lang="ru-RU" sz="1600" b="0" u="none" strike="noStrike" dirty="0">
                        <a:solidFill>
                          <a:srgbClr val="FFFFFF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600" b="1" u="none" strike="noStrike">
                          <a:solidFill>
                            <a:srgbClr val="FFFFFF"/>
                          </a:solidFill>
                          <a:uFillTx/>
                          <a:latin typeface="Calibri" panose="020F0502020204030204"/>
                        </a:rPr>
                        <a:t>Мероприятие</a:t>
                      </a:r>
                      <a:endParaRPr lang="ru-RU" sz="1600" b="0" u="none" strike="noStrike">
                        <a:solidFill>
                          <a:srgbClr val="FFFFFF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600" b="1" u="none" strike="noStrike">
                          <a:solidFill>
                            <a:srgbClr val="FFFFFF"/>
                          </a:solidFill>
                          <a:uFillTx/>
                          <a:latin typeface="Calibri" panose="020F0502020204030204"/>
                        </a:rPr>
                        <a:t>Время</a:t>
                      </a:r>
                      <a:endParaRPr lang="ru-RU" sz="1600" b="0" u="none" strike="noStrike">
                        <a:solidFill>
                          <a:srgbClr val="FFFFFF"/>
                        </a:solidFill>
                        <a:uFillTx/>
                        <a:latin typeface="Arial" panose="020B0604020202020204"/>
                      </a:endParaRPr>
                    </a:p>
                    <a:p>
                      <a:pPr algn="ctr"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600" b="1" u="none" strike="noStrike">
                          <a:solidFill>
                            <a:srgbClr val="FFFFFF"/>
                          </a:solidFill>
                          <a:uFillTx/>
                          <a:latin typeface="Calibri" panose="020F0502020204030204"/>
                        </a:rPr>
                        <a:t>начала</a:t>
                      </a:r>
                      <a:endParaRPr lang="ru-RU" sz="1600" b="0" u="none" strike="noStrike">
                        <a:solidFill>
                          <a:srgbClr val="FFFFFF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</a:tr>
              <a:tr h="488880"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300" b="1" u="none" strike="noStrike" dirty="0" smtClean="0">
                          <a:solidFill>
                            <a:srgbClr val="231F20"/>
                          </a:solidFill>
                          <a:uFillTx/>
                          <a:latin typeface="Times New Roman" panose="02020603050405020304"/>
                        </a:rPr>
                        <a:t>04.05</a:t>
                      </a:r>
                      <a:endParaRPr lang="ru-RU" sz="1300" b="0" u="none" strike="noStrike" dirty="0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</a:tabLst>
                        <a:defRPr/>
                      </a:pPr>
                      <a:r>
                        <a:rPr lang="ru-RU" sz="1300" b="0" u="none" strike="noStrike" dirty="0" smtClean="0">
                          <a:solidFill>
                            <a:schemeClr val="dk1"/>
                          </a:solidFill>
                          <a:uFillTx/>
                          <a:latin typeface="Times New Roman" panose="02020603050405020304"/>
                          <a:ea typeface="+mn-ea"/>
                        </a:rPr>
                        <a:t>Встреча с психологом ОСФР по РК «</a:t>
                      </a:r>
                      <a:r>
                        <a:rPr lang="ru-RU" sz="1300" b="0" u="none" strike="noStrike" dirty="0" err="1" smtClean="0">
                          <a:solidFill>
                            <a:schemeClr val="dk1"/>
                          </a:solidFill>
                          <a:uFillTx/>
                          <a:latin typeface="Times New Roman" panose="02020603050405020304"/>
                          <a:ea typeface="+mn-ea"/>
                        </a:rPr>
                        <a:t>Сказкотерапия</a:t>
                      </a:r>
                      <a:r>
                        <a:rPr lang="ru-RU" sz="1300" b="0" u="none" strike="noStrike" dirty="0" smtClean="0">
                          <a:solidFill>
                            <a:schemeClr val="dk1"/>
                          </a:solidFill>
                          <a:uFillTx/>
                          <a:latin typeface="Times New Roman" panose="02020603050405020304"/>
                          <a:ea typeface="+mn-ea"/>
                        </a:rPr>
                        <a:t> в жизни»</a:t>
                      </a:r>
                      <a:endParaRPr lang="ru-RU" sz="1300" b="0" u="none" strike="noStrike" dirty="0" smtClean="0">
                        <a:solidFill>
                          <a:srgbClr val="000000"/>
                        </a:solidFill>
                        <a:uFillTx/>
                        <a:latin typeface="+mn-lt"/>
                      </a:endParaRPr>
                    </a:p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</a:tabLst>
                        <a:defRPr/>
                      </a:pPr>
                      <a:endParaRPr lang="ru-RU" sz="1300" b="0" u="none" strike="noStrike" dirty="0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300" b="0" u="none" strike="noStrike" dirty="0" smtClean="0">
                          <a:solidFill>
                            <a:srgbClr val="231F20"/>
                          </a:solidFill>
                          <a:uFillTx/>
                          <a:latin typeface="Times New Roman" panose="02020603050405020304"/>
                        </a:rPr>
                        <a:t>12:00</a:t>
                      </a:r>
                      <a:endParaRPr lang="ru-RU" sz="1300" b="0" u="none" strike="noStrike" dirty="0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7"/>
                    </a:solidFill>
                  </a:tcPr>
                </a:tc>
              </a:tr>
              <a:tr h="488880"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300" b="1" u="none" strike="noStrike" dirty="0" smtClean="0">
                          <a:solidFill>
                            <a:srgbClr val="231F20"/>
                          </a:solidFill>
                          <a:uFillTx/>
                          <a:latin typeface="Times New Roman" panose="02020603050405020304"/>
                        </a:rPr>
                        <a:t>07.05</a:t>
                      </a:r>
                      <a:endParaRPr lang="ru-RU" sz="1300" b="0" u="none" strike="noStrike" dirty="0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</a:tabLst>
                        <a:defRPr/>
                      </a:pPr>
                      <a:r>
                        <a:rPr lang="ru-RU" sz="1300" dirty="0" smtClean="0">
                          <a:solidFill>
                            <a:srgbClr val="000000"/>
                          </a:solidFill>
                          <a:uFillTx/>
                          <a:latin typeface="Times New Roman" panose="02020603050405020304"/>
                          <a:ea typeface="+mn-ea"/>
                          <a:sym typeface="+mn-ea"/>
                        </a:rPr>
                        <a:t>Патриотический час «Муза в солдатской шинели»,  мероприятие «</a:t>
                      </a:r>
                      <a:r>
                        <a:rPr lang="ru-RU" sz="1300" dirty="0" err="1" smtClean="0">
                          <a:solidFill>
                            <a:srgbClr val="000000"/>
                          </a:solidFill>
                          <a:uFillTx/>
                          <a:latin typeface="Times New Roman" panose="02020603050405020304"/>
                          <a:ea typeface="+mn-ea"/>
                          <a:sym typeface="+mn-ea"/>
                        </a:rPr>
                        <a:t>Джанкойской</a:t>
                      </a:r>
                      <a:r>
                        <a:rPr lang="ru-RU" sz="1300" dirty="0" smtClean="0">
                          <a:solidFill>
                            <a:srgbClr val="000000"/>
                          </a:solidFill>
                          <a:uFillTx/>
                          <a:latin typeface="Times New Roman" panose="02020603050405020304"/>
                          <a:ea typeface="+mn-ea"/>
                          <a:sym typeface="+mn-ea"/>
                        </a:rPr>
                        <a:t> городской централизованной библиотечной системы» ко Дню Победы.</a:t>
                      </a:r>
                      <a:endParaRPr lang="ru-RU" sz="1300" b="0" u="none" strike="noStrike" dirty="0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300" b="0" u="none" strike="noStrike" dirty="0">
                          <a:solidFill>
                            <a:srgbClr val="231F20"/>
                          </a:solidFill>
                          <a:uFillTx/>
                          <a:latin typeface="Times New Roman" panose="02020603050405020304"/>
                        </a:rPr>
                        <a:t>11:00</a:t>
                      </a:r>
                      <a:endParaRPr lang="ru-RU" sz="1300" b="0" u="none" strike="noStrike" dirty="0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</a:tr>
              <a:tr h="685800"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300" b="1" u="none" strike="noStrike" dirty="0" smtClean="0">
                          <a:solidFill>
                            <a:srgbClr val="231F20"/>
                          </a:solidFill>
                          <a:uFillTx/>
                          <a:latin typeface="Times New Roman" panose="02020603050405020304"/>
                        </a:rPr>
                        <a:t>13.05</a:t>
                      </a:r>
                      <a:endParaRPr lang="ru-RU" sz="1300" b="0" u="none" strike="noStrike" dirty="0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300" dirty="0" smtClean="0">
                          <a:solidFill>
                            <a:srgbClr val="000000"/>
                          </a:solidFill>
                          <a:uFillTx/>
                          <a:latin typeface="Times New Roman" panose="02020603050405020304"/>
                          <a:ea typeface="DejaVu Sans"/>
                          <a:sym typeface="+mn-ea"/>
                        </a:rPr>
                        <a:t>«Наш  «Бессмерный </a:t>
                      </a:r>
                      <a:r>
                        <a:rPr lang="ru-RU" sz="1300" dirty="0" smtClean="0">
                          <a:solidFill>
                            <a:srgbClr val="000000"/>
                          </a:solidFill>
                          <a:uFillTx/>
                          <a:latin typeface="Times New Roman" panose="02020603050405020304"/>
                          <a:sym typeface="+mn-ea"/>
                        </a:rPr>
                        <a:t>полк» - час живых историй посетителей Центра о жизни своих родственников в годы войны </a:t>
                      </a:r>
                      <a:endParaRPr lang="ru-RU" sz="1300" b="0" u="none" strike="noStrike" dirty="0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300" b="0" u="none" strike="noStrike" dirty="0" smtClean="0">
                          <a:solidFill>
                            <a:srgbClr val="000000"/>
                          </a:solidFill>
                          <a:uFillTx/>
                          <a:latin typeface="Times New Roman" panose="02020603050405020304"/>
                        </a:rPr>
                        <a:t> 11:00</a:t>
                      </a:r>
                      <a:endParaRPr lang="ru-RU" sz="1300" b="0" u="none" strike="noStrike" dirty="0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</a:tr>
              <a:tr h="884160"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300" b="1" u="none" strike="noStrike" dirty="0" smtClean="0">
                          <a:solidFill>
                            <a:srgbClr val="000000"/>
                          </a:solidFill>
                          <a:uFillTx/>
                          <a:latin typeface="Times New Roman" panose="02020603050405020304"/>
                        </a:rPr>
                        <a:t>14.05</a:t>
                      </a:r>
                      <a:endParaRPr lang="ru-RU" sz="1300" b="0" u="none" strike="noStrike" dirty="0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</a:tabLst>
                        <a:defRPr/>
                      </a:pPr>
                      <a:r>
                        <a:rPr lang="ru-RU" sz="1300" dirty="0" smtClean="0">
                          <a:solidFill>
                            <a:srgbClr val="231F20"/>
                          </a:solidFill>
                          <a:uFillTx/>
                          <a:latin typeface="Times New Roman" panose="02020603050405020304"/>
                          <a:sym typeface="+mn-ea"/>
                        </a:rPr>
                        <a:t>Экскурсия в Херсонесс Таврический, г. Севастополь.</a:t>
                      </a:r>
                      <a:endParaRPr lang="ru-RU" sz="1300" b="0" u="none" strike="noStrike" dirty="0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300" b="0" u="none" strike="noStrike">
                          <a:solidFill>
                            <a:srgbClr val="000000"/>
                          </a:solidFill>
                          <a:uFillTx/>
                          <a:latin typeface="Times New Roman" panose="02020603050405020304"/>
                        </a:rPr>
                        <a:t>08:00</a:t>
                      </a:r>
                      <a:endParaRPr lang="ru-RU" sz="13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</a:tr>
              <a:tr h="685800"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300" b="1" u="none" strike="noStrike" dirty="0" smtClean="0">
                          <a:solidFill>
                            <a:srgbClr val="000000"/>
                          </a:solidFill>
                          <a:uFillTx/>
                          <a:latin typeface="Times New Roman" panose="02020603050405020304"/>
                        </a:rPr>
                        <a:t>15.05</a:t>
                      </a:r>
                      <a:endParaRPr lang="ru-RU" sz="1300" b="0" u="none" strike="noStrike" dirty="0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300" b="0" u="none" strike="noStrike" dirty="0" smtClean="0">
                          <a:solidFill>
                            <a:srgbClr val="000000"/>
                          </a:solidFill>
                          <a:uFillTx/>
                          <a:latin typeface="Times New Roman" panose="02020603050405020304"/>
                        </a:rPr>
                        <a:t> </a:t>
                      </a:r>
                      <a:r>
                        <a:rPr lang="ru-RU" sz="1300" dirty="0" smtClean="0"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  <a:sym typeface="+mn-ea"/>
                        </a:rPr>
                        <a:t>Школа здоровья:   Весна - сезон активности клещей. Виды клещей, меры защиты, действия при укусе клеща.</a:t>
                      </a:r>
                      <a:endParaRPr lang="ru-RU" sz="1300" b="0" u="none" strike="noStrike" dirty="0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endParaRPr kumimoji="0" lang="ru-RU" sz="13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300" b="0" u="none" strike="noStrike" dirty="0" smtClean="0">
                          <a:solidFill>
                            <a:srgbClr val="000000"/>
                          </a:solidFill>
                          <a:uFillTx/>
                          <a:latin typeface="Times New Roman" panose="02020603050405020304"/>
                        </a:rPr>
                        <a:t>1</a:t>
                      </a:r>
                      <a:r>
                        <a:rPr lang="en-US" sz="1300" b="0" u="none" strike="noStrike" dirty="0" smtClean="0">
                          <a:solidFill>
                            <a:srgbClr val="000000"/>
                          </a:solidFill>
                          <a:uFillTx/>
                          <a:latin typeface="Times New Roman" panose="02020603050405020304"/>
                        </a:rPr>
                        <a:t>4</a:t>
                      </a:r>
                      <a:r>
                        <a:rPr lang="ru-RU" sz="1300" b="0" u="none" strike="noStrike" dirty="0" smtClean="0">
                          <a:solidFill>
                            <a:srgbClr val="000000"/>
                          </a:solidFill>
                          <a:uFillTx/>
                          <a:latin typeface="Times New Roman" panose="02020603050405020304"/>
                        </a:rPr>
                        <a:t>.00</a:t>
                      </a:r>
                      <a:endParaRPr lang="ru-RU" sz="1300" b="0" u="none" strike="noStrike" dirty="0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</a:tr>
              <a:tr h="488880"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300" b="1" u="none" strike="noStrike" dirty="0" smtClean="0">
                          <a:solidFill>
                            <a:srgbClr val="000000"/>
                          </a:solidFill>
                          <a:uFillTx/>
                          <a:latin typeface="Times New Roman" panose="02020603050405020304"/>
                        </a:rPr>
                        <a:t>15.05</a:t>
                      </a:r>
                      <a:endParaRPr lang="ru-RU" sz="1300" b="0" u="none" strike="noStrike" dirty="0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300" dirty="0" smtClean="0">
                          <a:solidFill>
                            <a:srgbClr val="000000"/>
                          </a:solidFill>
                          <a:uFillTx/>
                          <a:latin typeface="Times New Roman" panose="02020603050405020304"/>
                          <a:ea typeface="DejaVu Sans"/>
                          <a:sym typeface="+mn-ea"/>
                        </a:rPr>
                        <a:t>Урок пенсионной грамотности: тематическая лекция по вопросам разъяснения пенсионного законодатаельства (ЦОСП в Раздольненском районе)</a:t>
                      </a:r>
                      <a:endParaRPr lang="ru-RU" sz="1300" b="0" u="none" strike="noStrike" dirty="0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300" b="0" u="none" strike="noStrike" dirty="0">
                          <a:solidFill>
                            <a:srgbClr val="000000"/>
                          </a:solidFill>
                          <a:uFillTx/>
                          <a:latin typeface="Arial" panose="020B0604020202020204"/>
                        </a:rPr>
                        <a:t>Время уточняется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4" name="object 3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2120" y="108000"/>
            <a:ext cx="3719160" cy="16585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65" name="object 35"/>
          <p:cNvSpPr/>
          <p:nvPr/>
        </p:nvSpPr>
        <p:spPr>
          <a:xfrm>
            <a:off x="111240" y="5706720"/>
            <a:ext cx="7345080" cy="4876920"/>
          </a:xfrm>
          <a:custGeom>
            <a:avLst/>
            <a:gdLst>
              <a:gd name="textAreaLeft" fmla="*/ 0 w 7345080"/>
              <a:gd name="textAreaRight" fmla="*/ 7345800 w 7345080"/>
              <a:gd name="textAreaTop" fmla="*/ 0 h 4876920"/>
              <a:gd name="textAreaBottom" fmla="*/ 4877640 h 4876920"/>
            </a:gdLst>
            <a:ahLst/>
            <a:cxnLst/>
            <a:rect l="textAreaLeft" t="textAreaTop" r="textAreaRight" b="textAreaBottom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>
              <a:lnSpc>
                <a:spcPct val="100000"/>
              </a:lnSpc>
            </a:pPr>
            <a:endParaRPr lang="ru-RU" sz="1800" b="0" u="none" strike="noStrike">
              <a:solidFill>
                <a:srgbClr val="000000"/>
              </a:solidFill>
              <a:uFillTx/>
              <a:latin typeface="Arial" panose="020B0604020202020204"/>
              <a:ea typeface="DejaVu Sans"/>
            </a:endParaRPr>
          </a:p>
        </p:txBody>
      </p:sp>
      <p:grpSp>
        <p:nvGrpSpPr>
          <p:cNvPr id="166" name="Группа 1"/>
          <p:cNvGrpSpPr/>
          <p:nvPr/>
        </p:nvGrpSpPr>
        <p:grpSpPr>
          <a:xfrm>
            <a:off x="682560" y="8586720"/>
            <a:ext cx="1145880" cy="132840"/>
            <a:chOff x="682560" y="8586720"/>
            <a:chExt cx="1145880" cy="132840"/>
          </a:xfrm>
        </p:grpSpPr>
        <p:pic>
          <p:nvPicPr>
            <p:cNvPr id="167" name="object 36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82560" y="8586720"/>
              <a:ext cx="102600" cy="132840"/>
            </a:xfrm>
            <a:prstGeom prst="rect">
              <a:avLst/>
            </a:prstGeom>
            <a:noFill/>
            <a:ln w="0">
              <a:noFill/>
            </a:ln>
          </p:spPr>
        </p:pic>
        <p:sp>
          <p:nvSpPr>
            <p:cNvPr id="168" name="object 37"/>
            <p:cNvSpPr/>
            <p:nvPr/>
          </p:nvSpPr>
          <p:spPr>
            <a:xfrm>
              <a:off x="809640" y="8588520"/>
              <a:ext cx="93240" cy="129960"/>
            </a:xfrm>
            <a:custGeom>
              <a:avLst/>
              <a:gdLst>
                <a:gd name="textAreaLeft" fmla="*/ 0 w 93240"/>
                <a:gd name="textAreaRight" fmla="*/ 93600 w 93240"/>
                <a:gd name="textAreaTop" fmla="*/ 0 h 129960"/>
                <a:gd name="textAreaBottom" fmla="*/ 130680 h 129960"/>
              </a:gdLst>
              <a:ahLst/>
              <a:cxnLst/>
              <a:rect l="textAreaLeft" t="textAreaTop" r="textAreaRight" b="textAreaBottom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0" tIns="0" rIns="0" bIns="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800" b="0" u="none" strike="noStrike">
                <a:solidFill>
                  <a:srgbClr val="000000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pic>
          <p:nvPicPr>
            <p:cNvPr id="169" name="object 38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926640" y="8586720"/>
              <a:ext cx="291240" cy="13284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170" name="object 39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39120" y="8586720"/>
              <a:ext cx="318240" cy="13284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171" name="object 40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82560" y="8588520"/>
              <a:ext cx="109440" cy="12924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172" name="object 41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716120" y="8588520"/>
              <a:ext cx="112320" cy="131040"/>
            </a:xfrm>
            <a:prstGeom prst="rect">
              <a:avLst/>
            </a:prstGeom>
            <a:noFill/>
            <a:ln w="0">
              <a:noFill/>
            </a:ln>
          </p:spPr>
        </p:pic>
      </p:grpSp>
      <p:sp>
        <p:nvSpPr>
          <p:cNvPr id="173" name="object 43"/>
          <p:cNvSpPr/>
          <p:nvPr/>
        </p:nvSpPr>
        <p:spPr>
          <a:xfrm>
            <a:off x="628560" y="8802720"/>
            <a:ext cx="5113080" cy="17463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74600" rIns="0" bIns="0" anchor="t">
            <a:spAutoFit/>
          </a:bodyPr>
          <a:lstStyle/>
          <a:p>
            <a:pPr marL="11430">
              <a:lnSpc>
                <a:spcPct val="75000"/>
              </a:lnSpc>
              <a:spcBef>
                <a:spcPts val="1375"/>
              </a:spcBef>
            </a:pPr>
            <a:r>
              <a:rPr lang="ru-RU" sz="3200" b="1" u="none" strike="noStrike">
                <a:solidFill>
                  <a:srgbClr val="FFFFFF"/>
                </a:solidFill>
                <a:uFillTx/>
                <a:latin typeface="Calibri" panose="020F0502020204030204"/>
                <a:ea typeface="DejaVu Sans"/>
              </a:rPr>
              <a:t>ПРИХОДИТЕ, МЫ ВАС ЖДЕМ!</a:t>
            </a:r>
            <a:endParaRPr lang="ru-RU" sz="32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  <a:p>
            <a:pPr marL="11430">
              <a:lnSpc>
                <a:spcPts val="1425"/>
              </a:lnSpc>
              <a:spcBef>
                <a:spcPts val="1040"/>
              </a:spcBef>
            </a:pPr>
            <a:r>
              <a:rPr lang="ru-RU" sz="1300" b="0" u="none" strike="noStrike">
                <a:solidFill>
                  <a:srgbClr val="FFFFFF"/>
                </a:solidFill>
                <a:uFillTx/>
                <a:latin typeface="Calibri" panose="020F0502020204030204"/>
                <a:ea typeface="DejaVu Sans"/>
              </a:rPr>
              <a:t>Наши контакты: </a:t>
            </a:r>
            <a:endParaRPr lang="ru-RU" sz="13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  <a:p>
            <a:pPr marL="11430">
              <a:lnSpc>
                <a:spcPts val="1300"/>
              </a:lnSpc>
              <a:spcBef>
                <a:spcPts val="125"/>
              </a:spcBef>
            </a:pPr>
            <a:r>
              <a:rPr lang="ru-RU" sz="1300" b="0" u="none" strike="noStrike">
                <a:solidFill>
                  <a:srgbClr val="FFFFFF"/>
                </a:solidFill>
                <a:uFillTx/>
                <a:latin typeface="Calibri" panose="020F0502020204030204"/>
                <a:ea typeface="DejaVu Sans"/>
              </a:rPr>
              <a:t>Адрес: г. Джанкой, ул. Ленина, дом 20, кв. 4</a:t>
            </a:r>
            <a:r>
              <a:rPr sz="1300"/>
              <a:t/>
            </a:r>
            <a:br>
              <a:rPr sz="1300"/>
            </a:br>
            <a:r>
              <a:rPr lang="ru-RU" sz="1300" b="0" u="none" strike="noStrike">
                <a:solidFill>
                  <a:srgbClr val="FFFFFF"/>
                </a:solidFill>
                <a:uFillTx/>
                <a:latin typeface="Calibri" panose="020F0502020204030204"/>
                <a:ea typeface="DejaVu Sans"/>
              </a:rPr>
              <a:t>Контактный номер 8 (36564) 77131</a:t>
            </a:r>
            <a:endParaRPr lang="ru-RU" sz="13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  <a:p>
            <a:pPr marL="11430">
              <a:lnSpc>
                <a:spcPts val="1300"/>
              </a:lnSpc>
              <a:spcBef>
                <a:spcPts val="125"/>
              </a:spcBef>
            </a:pPr>
            <a:r>
              <a:rPr lang="ru-RU" sz="1300" b="0" u="none" strike="noStrike">
                <a:solidFill>
                  <a:srgbClr val="FFFFFF"/>
                </a:solidFill>
                <a:uFillTx/>
                <a:latin typeface="Calibri" panose="020F0502020204030204"/>
                <a:ea typeface="DejaVu Sans"/>
              </a:rPr>
              <a:t>ФИО Тимчук  Светлана Станиславовна</a:t>
            </a:r>
            <a:endParaRPr lang="ru-RU" sz="13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174" name="object 44"/>
          <p:cNvSpPr/>
          <p:nvPr/>
        </p:nvSpPr>
        <p:spPr>
          <a:xfrm rot="10800000" flipV="1">
            <a:off x="2338560" y="8176680"/>
            <a:ext cx="3168000" cy="7293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2600" rIns="0" bIns="0" anchor="t">
            <a:spAutoFit/>
          </a:bodyPr>
          <a:lstStyle/>
          <a:p>
            <a:pPr marL="12700" indent="1948815">
              <a:lnSpc>
                <a:spcPct val="112000"/>
              </a:lnSpc>
              <a:spcBef>
                <a:spcPts val="100"/>
              </a:spcBef>
              <a:tabLst>
                <a:tab pos="0" algn="l"/>
              </a:tabLst>
            </a:pPr>
            <a:r>
              <a:rPr lang="ru-RU" sz="1400" b="1" u="none" strike="noStrike">
                <a:solidFill>
                  <a:schemeClr val="lt1"/>
                </a:solidFill>
                <a:uFillTx/>
                <a:latin typeface="Calibri" panose="020F0502020204030204"/>
                <a:ea typeface="DejaVu Sans"/>
              </a:rPr>
              <a:t>Время</a:t>
            </a:r>
            <a:r>
              <a:rPr lang="ru-RU" sz="1400" b="1" u="none" strike="noStrike" spc="-65">
                <a:solidFill>
                  <a:schemeClr val="lt1"/>
                </a:solidFill>
                <a:uFillTx/>
                <a:latin typeface="Calibri" panose="020F0502020204030204"/>
                <a:ea typeface="DejaVu Sans"/>
              </a:rPr>
              <a:t> </a:t>
            </a:r>
            <a:r>
              <a:rPr lang="ru-RU" sz="1400" b="1" u="none" strike="noStrike" spc="-11">
                <a:solidFill>
                  <a:schemeClr val="lt1"/>
                </a:solidFill>
                <a:uFillTx/>
                <a:latin typeface="Calibri" panose="020F0502020204030204"/>
                <a:ea typeface="DejaVu Sans"/>
              </a:rPr>
              <a:t>работы:</a:t>
            </a:r>
            <a:r>
              <a:rPr lang="ru-RU" sz="1400" b="1" u="none" strike="noStrike" spc="-11">
                <a:solidFill>
                  <a:srgbClr val="58595B"/>
                </a:solidFill>
                <a:uFillTx/>
                <a:latin typeface="Calibri" panose="020F0502020204030204"/>
                <a:ea typeface="DejaVu Sans"/>
              </a:rPr>
              <a:t>    </a:t>
            </a:r>
            <a:r>
              <a:rPr lang="ru-RU" sz="1400" b="0" u="none" strike="noStrike">
                <a:ln>
                  <a:solidFill>
                    <a:srgbClr val="FFFFFF"/>
                  </a:solidFill>
                </a:ln>
                <a:solidFill>
                  <a:srgbClr val="FFFFFF"/>
                </a:solidFill>
                <a:uFillTx/>
                <a:latin typeface="Calibri" panose="020F0502020204030204"/>
                <a:ea typeface="DejaVu Sans"/>
              </a:rPr>
              <a:t>понедельник – четверг  09:00 – 18:00 пятница    09:00 -  16:45</a:t>
            </a:r>
            <a:endParaRPr lang="ru-RU" sz="14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175" name="object 45"/>
          <p:cNvSpPr/>
          <p:nvPr/>
        </p:nvSpPr>
        <p:spPr>
          <a:xfrm>
            <a:off x="6122880" y="8786880"/>
            <a:ext cx="917280" cy="5403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33120" rIns="0" bIns="0" anchor="t">
            <a:spAutoFit/>
          </a:bodyPr>
          <a:lstStyle/>
          <a:p>
            <a:pPr marL="11430">
              <a:lnSpc>
                <a:spcPts val="800"/>
              </a:lnSpc>
              <a:spcBef>
                <a:spcPts val="265"/>
              </a:spcBef>
            </a:pPr>
            <a:r>
              <a:rPr lang="ru-RU" sz="800" b="0" u="none" strike="noStrike">
                <a:solidFill>
                  <a:srgbClr val="FFFFFF"/>
                </a:solidFill>
                <a:uFillTx/>
                <a:latin typeface="Calibri" panose="020F0502020204030204"/>
                <a:ea typeface="DejaVu Sans"/>
              </a:rPr>
              <a:t>Отделение Фонда пенсионного</a:t>
            </a:r>
            <a:endParaRPr lang="ru-RU" sz="8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  <a:p>
            <a:pPr marL="11430">
              <a:lnSpc>
                <a:spcPts val="800"/>
              </a:lnSpc>
            </a:pPr>
            <a:r>
              <a:rPr lang="ru-RU" sz="800" b="0" u="none" strike="noStrike">
                <a:solidFill>
                  <a:srgbClr val="FFFFFF"/>
                </a:solidFill>
                <a:uFillTx/>
                <a:latin typeface="Calibri" panose="020F0502020204030204"/>
                <a:ea typeface="DejaVu Sans"/>
              </a:rPr>
              <a:t>и социального страхования РФ</a:t>
            </a:r>
            <a:endParaRPr lang="ru-RU" sz="8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  <a:p>
            <a:pPr marL="11430">
              <a:lnSpc>
                <a:spcPts val="800"/>
              </a:lnSpc>
            </a:pPr>
            <a:r>
              <a:rPr lang="ru-RU" sz="800" b="0" u="none" strike="noStrike">
                <a:solidFill>
                  <a:srgbClr val="FFFFFF"/>
                </a:solidFill>
                <a:uFillTx/>
                <a:latin typeface="Calibri" panose="020F0502020204030204"/>
                <a:ea typeface="DejaVu Sans"/>
              </a:rPr>
              <a:t>по Республике Крым</a:t>
            </a:r>
            <a:endParaRPr lang="ru-RU" sz="8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grpSp>
        <p:nvGrpSpPr>
          <p:cNvPr id="176" name="Группа 103"/>
          <p:cNvGrpSpPr/>
          <p:nvPr/>
        </p:nvGrpSpPr>
        <p:grpSpPr>
          <a:xfrm>
            <a:off x="512640" y="488880"/>
            <a:ext cx="2517480" cy="982440"/>
            <a:chOff x="512640" y="488880"/>
            <a:chExt cx="2517480" cy="982440"/>
          </a:xfrm>
        </p:grpSpPr>
        <p:pic>
          <p:nvPicPr>
            <p:cNvPr id="177" name="object 49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640" y="488880"/>
              <a:ext cx="838800" cy="956520"/>
            </a:xfrm>
            <a:prstGeom prst="rect">
              <a:avLst/>
            </a:prstGeom>
            <a:noFill/>
            <a:ln w="0">
              <a:noFill/>
            </a:ln>
          </p:spPr>
        </p:pic>
        <p:sp>
          <p:nvSpPr>
            <p:cNvPr id="178" name="object 50"/>
            <p:cNvSpPr/>
            <p:nvPr/>
          </p:nvSpPr>
          <p:spPr>
            <a:xfrm>
              <a:off x="1577880" y="814320"/>
              <a:ext cx="294840" cy="185400"/>
            </a:xfrm>
            <a:custGeom>
              <a:avLst/>
              <a:gdLst>
                <a:gd name="textAreaLeft" fmla="*/ 0 w 294840"/>
                <a:gd name="textAreaRight" fmla="*/ 295560 w 294840"/>
                <a:gd name="textAreaTop" fmla="*/ 0 h 185400"/>
                <a:gd name="textAreaBottom" fmla="*/ 186120 h 185400"/>
              </a:gdLst>
              <a:ahLst/>
              <a:cxnLst/>
              <a:rect l="textAreaLeft" t="textAreaTop" r="textAreaRight" b="textAreaBottom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0" tIns="0" rIns="0" bIns="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800" b="0" u="none" strike="noStrike">
                <a:solidFill>
                  <a:srgbClr val="000000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grpSp>
          <p:nvGrpSpPr>
            <p:cNvPr id="179" name="object 51"/>
            <p:cNvGrpSpPr/>
            <p:nvPr/>
          </p:nvGrpSpPr>
          <p:grpSpPr>
            <a:xfrm>
              <a:off x="1917720" y="814320"/>
              <a:ext cx="447840" cy="150480"/>
              <a:chOff x="1917720" y="814320"/>
              <a:chExt cx="447840" cy="150480"/>
            </a:xfrm>
          </p:grpSpPr>
          <p:sp>
            <p:nvSpPr>
              <p:cNvPr id="180" name="object 52"/>
              <p:cNvSpPr/>
              <p:nvPr/>
            </p:nvSpPr>
            <p:spPr>
              <a:xfrm>
                <a:off x="1917720" y="814320"/>
                <a:ext cx="290160" cy="150480"/>
              </a:xfrm>
              <a:custGeom>
                <a:avLst/>
                <a:gdLst>
                  <a:gd name="textAreaLeft" fmla="*/ 0 w 290160"/>
                  <a:gd name="textAreaRight" fmla="*/ 290880 w 290160"/>
                  <a:gd name="textAreaTop" fmla="*/ 0 h 150480"/>
                  <a:gd name="textAreaBottom" fmla="*/ 151200 h 150480"/>
                </a:gdLst>
                <a:ahLst/>
                <a:cxnLst/>
                <a:rect l="textAreaLeft" t="textAreaTop" r="textAreaRight" b="textAreaBottom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0" tIns="0" rIns="0" bIns="0" anchor="t">
                <a:noAutofit/>
              </a:bodyPr>
              <a:lstStyle/>
              <a:p>
                <a:pPr>
                  <a:lnSpc>
                    <a:spcPct val="100000"/>
                  </a:lnSpc>
                </a:pPr>
                <a:endParaRPr lang="ru-RU" sz="1800" b="0" u="none" strike="noStrike">
                  <a:solidFill>
                    <a:srgbClr val="000000"/>
                  </a:solidFill>
                  <a:uFillTx/>
                  <a:latin typeface="Arial" panose="020B0604020202020204"/>
                  <a:ea typeface="DejaVu Sans"/>
                </a:endParaRPr>
              </a:p>
            </p:txBody>
          </p:sp>
          <p:pic>
            <p:nvPicPr>
              <p:cNvPr id="181" name="object 53"/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960" y="814680"/>
                <a:ext cx="120600" cy="149400"/>
              </a:xfrm>
              <a:prstGeom prst="rect">
                <a:avLst/>
              </a:prstGeom>
              <a:noFill/>
              <a:ln w="0">
                <a:noFill/>
              </a:ln>
            </p:spPr>
          </p:pic>
        </p:grpSp>
        <p:pic>
          <p:nvPicPr>
            <p:cNvPr id="182" name="object 54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7360" y="1049400"/>
              <a:ext cx="159120" cy="153000"/>
            </a:xfrm>
            <a:prstGeom prst="rect">
              <a:avLst/>
            </a:prstGeom>
            <a:noFill/>
            <a:ln w="0">
              <a:noFill/>
            </a:ln>
          </p:spPr>
        </p:pic>
        <p:grpSp>
          <p:nvGrpSpPr>
            <p:cNvPr id="183" name="object 55"/>
            <p:cNvGrpSpPr/>
            <p:nvPr/>
          </p:nvGrpSpPr>
          <p:grpSpPr>
            <a:xfrm>
              <a:off x="1763640" y="1050840"/>
              <a:ext cx="677520" cy="182160"/>
              <a:chOff x="1763640" y="1050840"/>
              <a:chExt cx="677520" cy="182160"/>
            </a:xfrm>
          </p:grpSpPr>
          <p:pic>
            <p:nvPicPr>
              <p:cNvPr id="184" name="object 56"/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640" y="1051200"/>
                <a:ext cx="122040" cy="14940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sp>
            <p:nvSpPr>
              <p:cNvPr id="185" name="object 57"/>
              <p:cNvSpPr/>
              <p:nvPr/>
            </p:nvSpPr>
            <p:spPr>
              <a:xfrm>
                <a:off x="1919160" y="1050840"/>
                <a:ext cx="522000" cy="182160"/>
              </a:xfrm>
              <a:custGeom>
                <a:avLst/>
                <a:gdLst>
                  <a:gd name="textAreaLeft" fmla="*/ 0 w 522000"/>
                  <a:gd name="textAreaRight" fmla="*/ 522720 w 522000"/>
                  <a:gd name="textAreaTop" fmla="*/ 0 h 182160"/>
                  <a:gd name="textAreaBottom" fmla="*/ 182520 h 182160"/>
                </a:gdLst>
                <a:ahLst/>
                <a:cxnLst/>
                <a:rect l="textAreaLeft" t="textAreaTop" r="textAreaRight" b="textAreaBottom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0" tIns="0" rIns="0" bIns="0" anchor="t">
                <a:noAutofit/>
              </a:bodyPr>
              <a:lstStyle/>
              <a:p>
                <a:pPr>
                  <a:lnSpc>
                    <a:spcPct val="100000"/>
                  </a:lnSpc>
                </a:pPr>
                <a:endParaRPr lang="ru-RU" sz="1800" b="0" u="none" strike="noStrike">
                  <a:solidFill>
                    <a:srgbClr val="000000"/>
                  </a:solidFill>
                  <a:uFillTx/>
                  <a:latin typeface="Arial" panose="020B0604020202020204"/>
                  <a:ea typeface="DejaVu Sans"/>
                </a:endParaRPr>
              </a:p>
            </p:txBody>
          </p:sp>
        </p:grpSp>
        <p:grpSp>
          <p:nvGrpSpPr>
            <p:cNvPr id="186" name="object 58"/>
            <p:cNvGrpSpPr/>
            <p:nvPr/>
          </p:nvGrpSpPr>
          <p:grpSpPr>
            <a:xfrm>
              <a:off x="2489760" y="1051200"/>
              <a:ext cx="290160" cy="149400"/>
              <a:chOff x="2489760" y="1051200"/>
              <a:chExt cx="290160" cy="149400"/>
            </a:xfrm>
          </p:grpSpPr>
          <p:pic>
            <p:nvPicPr>
              <p:cNvPr id="187" name="object 59"/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760" y="1051200"/>
                <a:ext cx="129240" cy="14940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188" name="object 60"/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680" y="1051200"/>
                <a:ext cx="120240" cy="149400"/>
              </a:xfrm>
              <a:prstGeom prst="rect">
                <a:avLst/>
              </a:prstGeom>
              <a:noFill/>
              <a:ln w="0">
                <a:noFill/>
              </a:ln>
            </p:spPr>
          </p:pic>
        </p:grpSp>
        <p:grpSp>
          <p:nvGrpSpPr>
            <p:cNvPr id="189" name="object 61"/>
            <p:cNvGrpSpPr/>
            <p:nvPr/>
          </p:nvGrpSpPr>
          <p:grpSpPr>
            <a:xfrm>
              <a:off x="1557360" y="1284120"/>
              <a:ext cx="1472760" cy="187200"/>
              <a:chOff x="1557360" y="1284120"/>
              <a:chExt cx="1472760" cy="187200"/>
            </a:xfrm>
          </p:grpSpPr>
          <p:pic>
            <p:nvPicPr>
              <p:cNvPr id="190" name="object 62"/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7360" y="1291680"/>
                <a:ext cx="142560" cy="15480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191" name="object 63"/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6560" y="1291680"/>
                <a:ext cx="163800" cy="15480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192" name="object 64"/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8440" y="1284120"/>
                <a:ext cx="359640" cy="18720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193" name="object 65"/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760" y="1291680"/>
                <a:ext cx="163800" cy="15480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sp>
            <p:nvSpPr>
              <p:cNvPr id="194" name="object 66"/>
              <p:cNvSpPr/>
              <p:nvPr/>
            </p:nvSpPr>
            <p:spPr>
              <a:xfrm>
                <a:off x="2495520" y="1290600"/>
                <a:ext cx="137880" cy="149040"/>
              </a:xfrm>
              <a:custGeom>
                <a:avLst/>
                <a:gdLst>
                  <a:gd name="textAreaLeft" fmla="*/ 0 w 137880"/>
                  <a:gd name="textAreaRight" fmla="*/ 138600 w 137880"/>
                  <a:gd name="textAreaTop" fmla="*/ 0 h 149040"/>
                  <a:gd name="textAreaBottom" fmla="*/ 149760 h 149040"/>
                </a:gdLst>
                <a:ahLst/>
                <a:cxnLst/>
                <a:rect l="textAreaLeft" t="textAreaTop" r="textAreaRight" b="textAreaBottom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0" tIns="0" rIns="0" bIns="0" anchor="t">
                <a:noAutofit/>
              </a:bodyPr>
              <a:lstStyle/>
              <a:p>
                <a:pPr>
                  <a:lnSpc>
                    <a:spcPct val="100000"/>
                  </a:lnSpc>
                </a:pPr>
                <a:endParaRPr lang="ru-RU" sz="1800" b="0" u="none" strike="noStrike">
                  <a:solidFill>
                    <a:srgbClr val="000000"/>
                  </a:solidFill>
                  <a:uFillTx/>
                  <a:latin typeface="Arial" panose="020B0604020202020204"/>
                  <a:ea typeface="DejaVu Sans"/>
                </a:endParaRPr>
              </a:p>
            </p:txBody>
          </p:sp>
          <p:pic>
            <p:nvPicPr>
              <p:cNvPr id="195" name="object 67"/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2200" y="1290600"/>
                <a:ext cx="169560" cy="18072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196" name="object 68"/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2360" y="1290600"/>
                <a:ext cx="167760" cy="149400"/>
              </a:xfrm>
              <a:prstGeom prst="rect">
                <a:avLst/>
              </a:prstGeom>
              <a:noFill/>
              <a:ln w="0">
                <a:noFill/>
              </a:ln>
            </p:spPr>
          </p:pic>
        </p:grpSp>
      </p:grpSp>
      <p:sp>
        <p:nvSpPr>
          <p:cNvPr id="197" name="Прямоугольник: скругленные углы 2"/>
          <p:cNvSpPr/>
          <p:nvPr/>
        </p:nvSpPr>
        <p:spPr>
          <a:xfrm>
            <a:off x="6140520" y="9593280"/>
            <a:ext cx="874440" cy="858600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endParaRPr lang="ru-RU" sz="1800" b="0" u="none" strike="noStrike">
              <a:solidFill>
                <a:schemeClr val="lt1"/>
              </a:solidFill>
              <a:uFillTx/>
              <a:latin typeface="Calibri" panose="020F0502020204030204"/>
              <a:ea typeface="DejaVu Sans"/>
            </a:endParaRPr>
          </a:p>
        </p:txBody>
      </p:sp>
      <p:sp>
        <p:nvSpPr>
          <p:cNvPr id="198" name="Овал 3"/>
          <p:cNvSpPr/>
          <p:nvPr/>
        </p:nvSpPr>
        <p:spPr>
          <a:xfrm>
            <a:off x="6048360" y="7937640"/>
            <a:ext cx="813960" cy="81396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endParaRPr lang="ru-RU" sz="1800" b="0" u="none" strike="noStrike">
              <a:solidFill>
                <a:schemeClr val="lt1"/>
              </a:solidFill>
              <a:uFillTx/>
              <a:latin typeface="Calibri" panose="020F0502020204030204"/>
              <a:ea typeface="DejaVu Sans"/>
            </a:endParaRPr>
          </a:p>
        </p:txBody>
      </p:sp>
      <p:pic>
        <p:nvPicPr>
          <p:cNvPr id="199" name="object 48"/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840" y="8142120"/>
            <a:ext cx="599760" cy="515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00" name="Рисунок 7"/>
          <p:cNvPicPr/>
          <p:nvPr/>
        </p:nvPicPr>
        <p:blipFill>
          <a:blip r:embed="rId21" cstate="print"/>
          <a:stretch>
            <a:fillRect/>
          </a:stretch>
        </p:blipFill>
        <p:spPr>
          <a:xfrm>
            <a:off x="6153120" y="9577440"/>
            <a:ext cx="861480" cy="861480"/>
          </a:xfrm>
          <a:prstGeom prst="rect">
            <a:avLst/>
          </a:prstGeom>
          <a:noFill/>
          <a:ln w="0">
            <a:noFill/>
          </a:ln>
        </p:spPr>
      </p:pic>
      <p:graphicFrame>
        <p:nvGraphicFramePr>
          <p:cNvPr id="201" name="Таблица 4"/>
          <p:cNvGraphicFramePr/>
          <p:nvPr/>
        </p:nvGraphicFramePr>
        <p:xfrm>
          <a:off x="897930" y="1818308"/>
          <a:ext cx="6471720" cy="4904640"/>
        </p:xfrm>
        <a:graphic>
          <a:graphicData uri="http://schemas.openxmlformats.org/drawingml/2006/table">
            <a:tbl>
              <a:tblPr/>
              <a:tblGrid>
                <a:gridCol w="782280"/>
                <a:gridCol w="4545000"/>
                <a:gridCol w="1144440"/>
              </a:tblGrid>
              <a:tr h="626760">
                <a:tc>
                  <a:txBody>
                    <a:bodyPr/>
                    <a:lstStyle/>
                    <a:p>
                      <a:pPr algn="ctr"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600" b="1" u="none" strike="noStrike" dirty="0">
                          <a:solidFill>
                            <a:srgbClr val="FFFFFF"/>
                          </a:solidFill>
                          <a:uFillTx/>
                          <a:latin typeface="Times New Roman" panose="02020603050405020304"/>
                        </a:rPr>
                        <a:t>Дата</a:t>
                      </a:r>
                      <a:r>
                        <a:rPr lang="ru-RU" sz="1600" b="1" u="none" strike="noStrike" dirty="0">
                          <a:solidFill>
                            <a:srgbClr val="FFFFFF"/>
                          </a:solidFill>
                          <a:uFillTx/>
                          <a:latin typeface="Calibri" panose="020F0502020204030204"/>
                        </a:rPr>
                        <a:t> </a:t>
                      </a:r>
                      <a:endParaRPr lang="ru-RU" sz="1600" b="0" u="none" strike="noStrike" dirty="0">
                        <a:solidFill>
                          <a:srgbClr val="FFFFFF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600" b="1" u="none" strike="noStrike">
                          <a:solidFill>
                            <a:srgbClr val="FFFFFF"/>
                          </a:solidFill>
                          <a:uFillTx/>
                          <a:latin typeface="Calibri" panose="020F0502020204030204"/>
                        </a:rPr>
                        <a:t>Мероприятие</a:t>
                      </a:r>
                      <a:endParaRPr lang="ru-RU" sz="1600" b="0" u="none" strike="noStrike">
                        <a:solidFill>
                          <a:srgbClr val="FFFFFF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600" b="1" u="none" strike="noStrike">
                          <a:solidFill>
                            <a:srgbClr val="FFFFFF"/>
                          </a:solidFill>
                          <a:uFillTx/>
                          <a:latin typeface="Calibri" panose="020F0502020204030204"/>
                        </a:rPr>
                        <a:t>Время</a:t>
                      </a:r>
                      <a:endParaRPr lang="ru-RU" sz="1600" b="0" u="none" strike="noStrike">
                        <a:solidFill>
                          <a:srgbClr val="FFFFFF"/>
                        </a:solidFill>
                        <a:uFillTx/>
                        <a:latin typeface="Arial" panose="020B0604020202020204"/>
                      </a:endParaRPr>
                    </a:p>
                    <a:p>
                      <a:pPr algn="ctr"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600" b="1" u="none" strike="noStrike">
                          <a:solidFill>
                            <a:srgbClr val="FFFFFF"/>
                          </a:solidFill>
                          <a:uFillTx/>
                          <a:latin typeface="Calibri" panose="020F0502020204030204"/>
                        </a:rPr>
                        <a:t>начала</a:t>
                      </a:r>
                      <a:endParaRPr lang="ru-RU" sz="1600" b="0" u="none" strike="noStrike">
                        <a:solidFill>
                          <a:srgbClr val="FFFFFF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</a:tr>
              <a:tr h="488880"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300" b="1" u="none" strike="noStrike" dirty="0" smtClean="0">
                          <a:solidFill>
                            <a:srgbClr val="000000"/>
                          </a:solidFill>
                          <a:uFillTx/>
                          <a:latin typeface="Times New Roman" panose="02020603050405020304"/>
                        </a:rPr>
                        <a:t>18.05</a:t>
                      </a:r>
                      <a:endParaRPr lang="ru-RU" sz="1300" b="0" u="none" strike="noStrike" dirty="0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300" dirty="0" smtClean="0">
                          <a:solidFill>
                            <a:srgbClr val="000000"/>
                          </a:solidFill>
                          <a:uFillTx/>
                          <a:latin typeface="Times New Roman" panose="02020603050405020304"/>
                          <a:ea typeface="DejaVu Sans"/>
                          <a:sym typeface="+mn-ea"/>
                        </a:rPr>
                        <a:t>Урок финансовой грамотности</a:t>
                      </a:r>
                      <a:endParaRPr lang="ru-RU" sz="1300" b="0" u="none" strike="noStrike" dirty="0" smtClean="0">
                        <a:solidFill>
                          <a:srgbClr val="000000"/>
                        </a:solidFill>
                        <a:uFillTx/>
                        <a:latin typeface="Times New Roman" panose="02020603050405020304"/>
                        <a:ea typeface="DejaVu Sans"/>
                      </a:endParaRPr>
                    </a:p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300" dirty="0" smtClean="0">
                          <a:solidFill>
                            <a:srgbClr val="000000"/>
                          </a:solidFill>
                          <a:uFillTx/>
                          <a:latin typeface="Times New Roman" panose="02020603050405020304"/>
                          <a:ea typeface="DejaVu Sans"/>
                          <a:sym typeface="+mn-ea"/>
                        </a:rPr>
                        <a:t>(представитель РНКБ)</a:t>
                      </a:r>
                      <a:endParaRPr lang="ru-RU" sz="1300" b="0" u="none" strike="noStrike" dirty="0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endParaRPr lang="ru-RU" sz="1300" b="0" u="none" strike="noStrike" dirty="0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300" b="0" u="none" strike="noStrike" dirty="0" smtClean="0">
                          <a:solidFill>
                            <a:srgbClr val="000000"/>
                          </a:solidFill>
                          <a:uFillTx/>
                          <a:latin typeface="Times New Roman" panose="02020603050405020304"/>
                        </a:rPr>
                        <a:t>11:00</a:t>
                      </a:r>
                      <a:endParaRPr lang="ru-RU" sz="1300" b="0" u="none" strike="noStrike" dirty="0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</a:tr>
              <a:tr h="488880"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300" b="1" u="none" strike="noStrike" dirty="0" smtClean="0">
                          <a:solidFill>
                            <a:srgbClr val="000000"/>
                          </a:solidFill>
                          <a:uFillTx/>
                          <a:latin typeface="Times New Roman" panose="02020603050405020304"/>
                        </a:rPr>
                        <a:t>19.05</a:t>
                      </a:r>
                      <a:endParaRPr lang="ru-RU" sz="1300" b="0" u="none" strike="noStrike" dirty="0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300" b="0" u="none" strike="noStrike" dirty="0" smtClean="0">
                          <a:solidFill>
                            <a:srgbClr val="000000"/>
                          </a:solidFill>
                          <a:uFillTx/>
                          <a:latin typeface="Times New Roman" panose="02020603050405020304"/>
                          <a:ea typeface="+mn-ea"/>
                        </a:rPr>
                        <a:t>Мастер-класс Светланы Анатольевны  Условой  по гончарному делу. Выставка работ семьи Условых.</a:t>
                      </a:r>
                      <a:endParaRPr lang="ru-RU" sz="1300" b="0" u="none" strike="noStrike" dirty="0" smtClean="0">
                        <a:solidFill>
                          <a:schemeClr val="dk1"/>
                        </a:solidFill>
                        <a:uFillTx/>
                        <a:latin typeface="Times New Roman" panose="02020603050405020304"/>
                        <a:ea typeface="+mn-ea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300" b="0" u="none" strike="noStrike" dirty="0" smtClean="0">
                          <a:solidFill>
                            <a:srgbClr val="000000"/>
                          </a:solidFill>
                          <a:uFillTx/>
                          <a:latin typeface="Times New Roman" panose="02020603050405020304"/>
                        </a:rPr>
                        <a:t>11.00</a:t>
                      </a:r>
                      <a:endParaRPr lang="ru-RU" sz="1300" b="0" u="none" strike="noStrike" dirty="0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</a:tr>
              <a:tr h="649560"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300" b="1" u="none" strike="noStrike" dirty="0" smtClean="0">
                          <a:solidFill>
                            <a:srgbClr val="000000"/>
                          </a:solidFill>
                          <a:uFillTx/>
                          <a:latin typeface="Times New Roman" panose="02020603050405020304"/>
                        </a:rPr>
                        <a:t>20.05</a:t>
                      </a:r>
                      <a:endParaRPr lang="ru-RU" sz="1300" b="0" u="none" strike="noStrike" dirty="0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300" b="0" u="none" strike="noStrike" dirty="0" smtClean="0">
                          <a:solidFill>
                            <a:srgbClr val="000000"/>
                          </a:solidFill>
                          <a:uFillTx/>
                          <a:latin typeface="Times New Roman" panose="02020603050405020304"/>
                          <a:ea typeface="+mn-ea"/>
                        </a:rPr>
                        <a:t>Урок компьютерной грамотности</a:t>
                      </a:r>
                      <a:endParaRPr lang="ru-RU" sz="1300" b="0" u="none" strike="noStrike" dirty="0" smtClean="0">
                        <a:solidFill>
                          <a:schemeClr val="dk1"/>
                        </a:solidFill>
                        <a:uFillTx/>
                        <a:latin typeface="Times New Roman" panose="02020603050405020304"/>
                        <a:ea typeface="+mn-ea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300" b="0" u="none" strike="noStrike" dirty="0" smtClean="0">
                          <a:solidFill>
                            <a:srgbClr val="000000"/>
                          </a:solidFill>
                          <a:uFillTx/>
                          <a:latin typeface="Times New Roman" panose="02020603050405020304"/>
                        </a:rPr>
                        <a:t>14.00</a:t>
                      </a:r>
                      <a:endParaRPr lang="ru-RU" sz="1300" b="0" u="none" strike="noStrike" dirty="0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CF3"/>
                    </a:solidFill>
                  </a:tcPr>
                </a:tc>
              </a:tr>
              <a:tr h="611832"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300" b="1" u="none" strike="noStrike" dirty="0" smtClean="0">
                          <a:solidFill>
                            <a:srgbClr val="000000"/>
                          </a:solidFill>
                          <a:uFillTx/>
                          <a:latin typeface="Times New Roman" panose="02020603050405020304"/>
                        </a:rPr>
                        <a:t>21.05</a:t>
                      </a:r>
                      <a:endParaRPr lang="ru-RU" sz="1300" b="0" u="none" strike="noStrike" dirty="0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300" b="0" u="none" strike="noStrike" dirty="0" smtClean="0">
                          <a:solidFill>
                            <a:schemeClr val="dk1"/>
                          </a:solidFill>
                          <a:uFillTx/>
                          <a:latin typeface="Times New Roman" panose="02020603050405020304"/>
                          <a:ea typeface="+mn-ea"/>
                        </a:rPr>
                        <a:t>Общество «Знание»</a:t>
                      </a:r>
                      <a:endParaRPr lang="ru-RU" sz="1300" b="0" u="none" strike="noStrike" dirty="0" smtClean="0">
                        <a:solidFill>
                          <a:srgbClr val="000000"/>
                        </a:solidFill>
                        <a:uFillTx/>
                        <a:latin typeface="+mn-lt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300" b="0" u="none" strike="noStrike" dirty="0" err="1" smtClean="0">
                          <a:solidFill>
                            <a:schemeClr val="dk1"/>
                          </a:solidFill>
                          <a:uFillTx/>
                          <a:latin typeface="Times New Roman" panose="02020603050405020304"/>
                          <a:ea typeface="+mn-ea"/>
                        </a:rPr>
                        <a:t>Онлайн</a:t>
                      </a:r>
                      <a:r>
                        <a:rPr lang="ru-RU" sz="1300" b="0" u="none" strike="noStrike" dirty="0" smtClean="0">
                          <a:solidFill>
                            <a:schemeClr val="dk1"/>
                          </a:solidFill>
                          <a:uFillTx/>
                          <a:latin typeface="Times New Roman" panose="02020603050405020304"/>
                          <a:ea typeface="+mn-ea"/>
                        </a:rPr>
                        <a:t> мероприятие «</a:t>
                      </a:r>
                      <a:r>
                        <a:rPr lang="en-US" altLang="en-US" sz="1300" b="0" u="none" strike="noStrike" dirty="0" smtClean="0">
                          <a:solidFill>
                            <a:schemeClr val="dk1"/>
                          </a:solidFill>
                          <a:uFillTx/>
                          <a:latin typeface="Times New Roman" panose="02020603050405020304"/>
                          <a:ea typeface="+mn-ea"/>
                        </a:rPr>
                        <a:t>Откуда</a:t>
                      </a:r>
                      <a:r>
                        <a:rPr lang="en-US" altLang="ru-RU" sz="1300" b="0" u="none" strike="noStrike" dirty="0" smtClean="0">
                          <a:solidFill>
                            <a:schemeClr val="dk1"/>
                          </a:solidFill>
                          <a:uFillTx/>
                          <a:latin typeface="Times New Roman" panose="02020603050405020304"/>
                          <a:ea typeface="+mn-ea"/>
                        </a:rPr>
                        <a:t> </a:t>
                      </a:r>
                      <a:r>
                        <a:rPr lang="en-US" altLang="en-US" sz="1300" b="0" u="none" strike="noStrike" dirty="0" smtClean="0">
                          <a:solidFill>
                            <a:schemeClr val="dk1"/>
                          </a:solidFill>
                          <a:uFillTx/>
                          <a:latin typeface="Times New Roman" panose="02020603050405020304"/>
                          <a:ea typeface="+mn-ea"/>
                        </a:rPr>
                        <a:t>мы</a:t>
                      </a:r>
                      <a:r>
                        <a:rPr lang="en-US" altLang="ru-RU" sz="1300" b="0" u="none" strike="noStrike" dirty="0" smtClean="0">
                          <a:solidFill>
                            <a:schemeClr val="dk1"/>
                          </a:solidFill>
                          <a:uFillTx/>
                          <a:latin typeface="Times New Roman" panose="02020603050405020304"/>
                          <a:ea typeface="+mn-ea"/>
                        </a:rPr>
                        <a:t> </a:t>
                      </a:r>
                      <a:r>
                        <a:rPr lang="en-US" altLang="en-US" sz="1300" b="0" u="none" strike="noStrike" dirty="0" smtClean="0">
                          <a:solidFill>
                            <a:schemeClr val="dk1"/>
                          </a:solidFill>
                          <a:uFillTx/>
                          <a:latin typeface="Times New Roman" panose="02020603050405020304"/>
                          <a:ea typeface="+mn-ea"/>
                        </a:rPr>
                        <a:t>родом</a:t>
                      </a:r>
                      <a:r>
                        <a:rPr lang="en-US" altLang="ru-RU" sz="1300" b="0" u="none" strike="noStrike" dirty="0" smtClean="0">
                          <a:solidFill>
                            <a:schemeClr val="dk1"/>
                          </a:solidFill>
                          <a:uFillTx/>
                          <a:latin typeface="Times New Roman" panose="02020603050405020304"/>
                          <a:ea typeface="+mn-ea"/>
                        </a:rPr>
                        <a:t>: </a:t>
                      </a:r>
                      <a:r>
                        <a:rPr lang="en-US" altLang="en-US" sz="1300" b="0" u="none" strike="noStrike" dirty="0" smtClean="0">
                          <a:solidFill>
                            <a:schemeClr val="dk1"/>
                          </a:solidFill>
                          <a:uFillTx/>
                          <a:latin typeface="Times New Roman" panose="02020603050405020304"/>
                          <a:ea typeface="+mn-ea"/>
                        </a:rPr>
                        <a:t>пишем</a:t>
                      </a:r>
                      <a:r>
                        <a:rPr lang="en-US" altLang="ru-RU" sz="1300" b="0" u="none" strike="noStrike" dirty="0" smtClean="0">
                          <a:solidFill>
                            <a:schemeClr val="dk1"/>
                          </a:solidFill>
                          <a:uFillTx/>
                          <a:latin typeface="Times New Roman" panose="02020603050405020304"/>
                          <a:ea typeface="+mn-ea"/>
                        </a:rPr>
                        <a:t> </a:t>
                      </a:r>
                      <a:r>
                        <a:rPr lang="en-US" altLang="en-US" sz="1300" b="0" u="none" strike="noStrike" dirty="0" smtClean="0">
                          <a:solidFill>
                            <a:schemeClr val="dk1"/>
                          </a:solidFill>
                          <a:uFillTx/>
                          <a:latin typeface="Times New Roman" panose="02020603050405020304"/>
                          <a:ea typeface="+mn-ea"/>
                        </a:rPr>
                        <a:t>историю</a:t>
                      </a:r>
                      <a:r>
                        <a:rPr lang="en-US" altLang="ru-RU" sz="1300" b="0" u="none" strike="noStrike" dirty="0" smtClean="0">
                          <a:solidFill>
                            <a:schemeClr val="dk1"/>
                          </a:solidFill>
                          <a:uFillTx/>
                          <a:latin typeface="Times New Roman" panose="02020603050405020304"/>
                          <a:ea typeface="+mn-ea"/>
                        </a:rPr>
                        <a:t> </a:t>
                      </a:r>
                      <a:r>
                        <a:rPr lang="en-US" altLang="en-US" sz="1300" b="0" u="none" strike="noStrike" dirty="0" smtClean="0">
                          <a:solidFill>
                            <a:schemeClr val="dk1"/>
                          </a:solidFill>
                          <a:uFillTx/>
                          <a:latin typeface="Times New Roman" panose="02020603050405020304"/>
                          <a:ea typeface="+mn-ea"/>
                        </a:rPr>
                        <a:t>семьи</a:t>
                      </a:r>
                      <a:r>
                        <a:rPr lang="en-US" altLang="ru-RU" sz="1300" b="0" u="none" strike="noStrike" dirty="0" smtClean="0">
                          <a:solidFill>
                            <a:schemeClr val="dk1"/>
                          </a:solidFill>
                          <a:uFillTx/>
                          <a:latin typeface="Times New Roman" panose="02020603050405020304"/>
                          <a:ea typeface="+mn-ea"/>
                        </a:rPr>
                        <a:t> </a:t>
                      </a:r>
                      <a:r>
                        <a:rPr lang="en-US" altLang="en-US" sz="1300" b="0" u="none" strike="noStrike" dirty="0" smtClean="0">
                          <a:solidFill>
                            <a:schemeClr val="dk1"/>
                          </a:solidFill>
                          <a:uFillTx/>
                          <a:latin typeface="Times New Roman" panose="02020603050405020304"/>
                          <a:ea typeface="+mn-ea"/>
                        </a:rPr>
                        <a:t>вместе</a:t>
                      </a:r>
                      <a:r>
                        <a:rPr lang="ru-RU" sz="1300" b="0" u="none" strike="noStrike" dirty="0" smtClean="0">
                          <a:solidFill>
                            <a:schemeClr val="dk1"/>
                          </a:solidFill>
                          <a:uFillTx/>
                          <a:latin typeface="Times New Roman" panose="02020603050405020304"/>
                          <a:ea typeface="+mn-ea"/>
                        </a:rPr>
                        <a:t>» </a:t>
                      </a:r>
                      <a:endParaRPr lang="ru-RU" sz="1300" b="0" u="none" strike="noStrike" dirty="0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300" b="0" u="none" strike="noStrike" dirty="0" smtClean="0">
                          <a:solidFill>
                            <a:srgbClr val="000000"/>
                          </a:solidFill>
                          <a:uFillTx/>
                          <a:latin typeface="Times New Roman" panose="02020603050405020304"/>
                        </a:rPr>
                        <a:t>10.00</a:t>
                      </a:r>
                      <a:endParaRPr lang="ru-RU" sz="1300" b="0" u="none" strike="noStrike" dirty="0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</a:tr>
              <a:tr h="685800"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300" b="1" u="none" strike="noStrike" dirty="0" smtClean="0">
                          <a:solidFill>
                            <a:srgbClr val="000000"/>
                          </a:solidFill>
                          <a:uFillTx/>
                          <a:latin typeface="Times New Roman" panose="02020603050405020304"/>
                        </a:rPr>
                        <a:t>26.05</a:t>
                      </a:r>
                      <a:endParaRPr lang="ru-RU" sz="1300" b="0" u="none" strike="noStrike" dirty="0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</a:tabLst>
                      </a:pPr>
                      <a:r>
                        <a:rPr kumimoji="0" lang="ru-RU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Профилактическая беседа о правилах поведения  во время беспилотной или ракетной опасности от преподавателей Учебно-методического центра в г. Джанкой  по ГО и ЧС по РК </a:t>
                      </a: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300" b="0" u="none" strike="noStrike" dirty="0">
                          <a:solidFill>
                            <a:srgbClr val="000000"/>
                          </a:solidFill>
                          <a:uFillTx/>
                          <a:latin typeface="Times New Roman" panose="02020603050405020304"/>
                        </a:rPr>
                        <a:t>11.00</a:t>
                      </a:r>
                      <a:endParaRPr lang="ru-RU" sz="1300" b="0" u="none" strike="noStrike" dirty="0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</a:tr>
              <a:tr h="685800"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300" b="1" u="none" strike="noStrike" dirty="0" smtClean="0">
                          <a:solidFill>
                            <a:srgbClr val="000000"/>
                          </a:solidFill>
                          <a:uFillTx/>
                          <a:latin typeface="Times New Roman" panose="02020603050405020304"/>
                        </a:rPr>
                        <a:t>28.05</a:t>
                      </a:r>
                      <a:endParaRPr lang="ru-RU" sz="1300" b="0" u="none" strike="noStrike" dirty="0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</a:tabLst>
                        <a:defRPr/>
                      </a:pPr>
                      <a:r>
                        <a:rPr lang="ru-RU" sz="1300" dirty="0" smtClean="0">
                          <a:solidFill>
                            <a:srgbClr val="231F20"/>
                          </a:solidFill>
                          <a:uFillTx/>
                          <a:latin typeface="Times New Roman" panose="02020603050405020304"/>
                          <a:sym typeface="+mn-ea"/>
                        </a:rPr>
                        <a:t> </a:t>
                      </a:r>
                      <a:r>
                        <a:rPr lang="ru-RU" sz="1300" dirty="0" smtClean="0">
                          <a:solidFill>
                            <a:srgbClr val="000000"/>
                          </a:solidFill>
                          <a:uFillTx/>
                          <a:latin typeface="Times New Roman" panose="02020603050405020304"/>
                          <a:sym typeface="+mn-ea"/>
                        </a:rPr>
                        <a:t>Просмотр фильма, предоставленного Всероссийской общественной организацией «Русское географическое общество». Плетение тактических браслетов.</a:t>
                      </a:r>
                      <a:endParaRPr lang="ru-RU" sz="1300" b="0" u="none" strike="noStrike" dirty="0" smtClean="0">
                        <a:solidFill>
                          <a:srgbClr val="000000"/>
                        </a:solidFill>
                        <a:uFillTx/>
                        <a:latin typeface="+mn-lt"/>
                      </a:endParaRPr>
                    </a:p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</a:tabLst>
                        <a:defRPr/>
                      </a:pPr>
                      <a:endParaRPr lang="ru-RU" sz="1300" b="0" u="none" strike="noStrike" dirty="0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300" b="0" u="none" strike="noStrike">
                          <a:solidFill>
                            <a:srgbClr val="000000"/>
                          </a:solidFill>
                          <a:uFillTx/>
                          <a:latin typeface="Times New Roman" panose="02020603050405020304"/>
                        </a:rPr>
                        <a:t>11:00</a:t>
                      </a:r>
                      <a:endParaRPr lang="ru-RU" sz="13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</a:tr>
            </a:tbl>
          </a:graphicData>
        </a:graphic>
      </p:graphicFrame>
      <p:sp>
        <p:nvSpPr>
          <p:cNvPr id="202" name="PlaceHolder 2"/>
          <p:cNvSpPr txBox="1"/>
          <p:nvPr/>
        </p:nvSpPr>
        <p:spPr>
          <a:xfrm>
            <a:off x="4831560" y="317880"/>
            <a:ext cx="2484000" cy="1866600"/>
          </a:xfrm>
          <a:prstGeom prst="rect">
            <a:avLst/>
          </a:prstGeom>
          <a:noFill/>
          <a:ln w="0">
            <a:noFill/>
          </a:ln>
        </p:spPr>
        <p:txBody>
          <a:bodyPr lIns="0" tIns="81360" rIns="0" bIns="0" numCol="1" spcCol="0" anchor="t">
            <a:noAutofit/>
          </a:bodyPr>
          <a:lstStyle/>
          <a:p>
            <a:pPr marL="439420" algn="r">
              <a:lnSpc>
                <a:spcPts val="2700"/>
              </a:lnSpc>
              <a:spcBef>
                <a:spcPts val="640"/>
              </a:spcBef>
              <a:tabLst>
                <a:tab pos="0" algn="l"/>
              </a:tabLst>
            </a:pPr>
            <a:r>
              <a:rPr lang="ru-RU" sz="2400" b="1" u="none" strike="noStrike" spc="-11" dirty="0">
                <a:solidFill>
                  <a:srgbClr val="FFFFFF"/>
                </a:solidFill>
                <a:uFillTx/>
                <a:latin typeface="Calibri" panose="020F0502020204030204"/>
              </a:rPr>
              <a:t>МЕРОПРИЯТИЯ </a:t>
            </a:r>
            <a:r>
              <a:rPr lang="ru-RU" sz="2400" b="1" u="none" strike="noStrike" dirty="0">
                <a:solidFill>
                  <a:srgbClr val="FFFFFF"/>
                </a:solidFill>
                <a:uFillTx/>
                <a:latin typeface="Calibri" panose="020F0502020204030204"/>
              </a:rPr>
              <a:t>НА</a:t>
            </a:r>
            <a:r>
              <a:rPr lang="ru-RU" sz="2400" b="1" u="none" strike="noStrike" spc="-6" dirty="0">
                <a:solidFill>
                  <a:srgbClr val="FFFFFF"/>
                </a:solidFill>
                <a:uFillTx/>
                <a:latin typeface="Calibri" panose="020F0502020204030204"/>
              </a:rPr>
              <a:t> М</a:t>
            </a:r>
            <a:r>
              <a:rPr lang="ru-RU" sz="2400" b="1" spc="-11" dirty="0" smtClean="0">
                <a:solidFill>
                  <a:srgbClr val="FFFFFF"/>
                </a:solidFill>
                <a:latin typeface="Calibri" panose="020F0502020204030204"/>
              </a:rPr>
              <a:t>АЙ </a:t>
            </a:r>
            <a:r>
              <a:rPr lang="ru-RU" sz="2700" b="1" u="none" strike="noStrike" spc="-20" dirty="0" smtClean="0">
                <a:solidFill>
                  <a:srgbClr val="FFFFFF"/>
                </a:solidFill>
                <a:uFillTx/>
                <a:latin typeface="Calibri" panose="020F0502020204030204"/>
              </a:rPr>
              <a:t>2026</a:t>
            </a:r>
            <a:endParaRPr lang="ru-RU" sz="2700" b="0" u="none" strike="noStrike" dirty="0">
              <a:solidFill>
                <a:schemeClr val="dk1"/>
              </a:solidFill>
              <a:uFillTx/>
              <a:latin typeface="Arial" panose="020B0604020202020204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6350" cap="flat" cmpd="sng" algn="ctr">
          <a:prstDash val="solid"/>
          <a:miter/>
        </a:ln>
        <a:ln w="12700" cap="flat" cmpd="sng" algn="ctr">
          <a:prstDash val="solid"/>
          <a:miter/>
        </a:ln>
        <a:ln w="190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10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6350" cap="flat" cmpd="sng" algn="ctr">
          <a:prstDash val="solid"/>
          <a:miter/>
        </a:ln>
        <a:ln w="12700" cap="flat" cmpd="sng" algn="ctr">
          <a:prstDash val="solid"/>
          <a:miter/>
        </a:ln>
        <a:ln w="190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1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6350" cap="flat" cmpd="sng" algn="ctr">
          <a:prstDash val="solid"/>
          <a:miter/>
        </a:ln>
        <a:ln w="12700" cap="flat" cmpd="sng" algn="ctr">
          <a:prstDash val="solid"/>
          <a:miter/>
        </a:ln>
        <a:ln w="190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1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6350" cap="flat" cmpd="sng" algn="ctr">
          <a:prstDash val="solid"/>
          <a:miter/>
        </a:ln>
        <a:ln w="12700" cap="flat" cmpd="sng" algn="ctr">
          <a:prstDash val="solid"/>
          <a:miter/>
        </a:ln>
        <a:ln w="190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6350" cap="flat" cmpd="sng" algn="ctr">
          <a:prstDash val="solid"/>
          <a:miter/>
        </a:ln>
        <a:ln w="12700" cap="flat" cmpd="sng" algn="ctr">
          <a:prstDash val="solid"/>
          <a:miter/>
        </a:ln>
        <a:ln w="190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6350" cap="flat" cmpd="sng" algn="ctr">
          <a:prstDash val="solid"/>
          <a:miter/>
        </a:ln>
        <a:ln w="12700" cap="flat" cmpd="sng" algn="ctr">
          <a:prstDash val="solid"/>
          <a:miter/>
        </a:ln>
        <a:ln w="190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6350" cap="flat" cmpd="sng" algn="ctr">
          <a:prstDash val="solid"/>
          <a:miter/>
        </a:ln>
        <a:ln w="12700" cap="flat" cmpd="sng" algn="ctr">
          <a:prstDash val="solid"/>
          <a:miter/>
        </a:ln>
        <a:ln w="190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6350" cap="flat" cmpd="sng" algn="ctr">
          <a:prstDash val="solid"/>
          <a:miter/>
        </a:ln>
        <a:ln w="12700" cap="flat" cmpd="sng" algn="ctr">
          <a:prstDash val="solid"/>
          <a:miter/>
        </a:ln>
        <a:ln w="190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6350" cap="flat" cmpd="sng" algn="ctr">
          <a:prstDash val="solid"/>
          <a:miter/>
        </a:ln>
        <a:ln w="12700" cap="flat" cmpd="sng" algn="ctr">
          <a:prstDash val="solid"/>
          <a:miter/>
        </a:ln>
        <a:ln w="190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6350" cap="flat" cmpd="sng" algn="ctr">
          <a:prstDash val="solid"/>
          <a:miter/>
        </a:ln>
        <a:ln w="12700" cap="flat" cmpd="sng" algn="ctr">
          <a:prstDash val="solid"/>
          <a:miter/>
        </a:ln>
        <a:ln w="190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8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6350" cap="flat" cmpd="sng" algn="ctr">
          <a:prstDash val="solid"/>
          <a:miter/>
        </a:ln>
        <a:ln w="12700" cap="flat" cmpd="sng" algn="ctr">
          <a:prstDash val="solid"/>
          <a:miter/>
        </a:ln>
        <a:ln w="190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9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6350" cap="flat" cmpd="sng" algn="ctr">
          <a:prstDash val="solid"/>
          <a:miter/>
        </a:ln>
        <a:ln w="12700" cap="flat" cmpd="sng" algn="ctr">
          <a:prstDash val="solid"/>
          <a:miter/>
        </a:ln>
        <a:ln w="190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318</Words>
  <Application>Microsoft Office PowerPoint</Application>
  <PresentationFormat>Произвольный</PresentationFormat>
  <Paragraphs>64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12</vt:i4>
      </vt:variant>
      <vt:variant>
        <vt:lpstr>Заголовки слайдов</vt:lpstr>
      </vt:variant>
      <vt:variant>
        <vt:i4>2</vt:i4>
      </vt:variant>
    </vt:vector>
  </HeadingPairs>
  <TitlesOfParts>
    <vt:vector size="14" baseType="lpstr">
      <vt:lpstr>Office Theme</vt:lpstr>
      <vt:lpstr>Office Theme</vt:lpstr>
      <vt:lpstr>Office Theme</vt:lpstr>
      <vt:lpstr>Office Theme</vt:lpstr>
      <vt:lpstr>Office Theme</vt:lpstr>
      <vt:lpstr>Office Theme</vt:lpstr>
      <vt:lpstr>Office Theme</vt:lpstr>
      <vt:lpstr>Office Theme</vt:lpstr>
      <vt:lpstr>Office Theme</vt:lpstr>
      <vt:lpstr>Office Theme</vt:lpstr>
      <vt:lpstr>Office Theme</vt:lpstr>
      <vt:lpstr>Office Theme</vt:lpstr>
      <vt:lpstr>МЕРОПРИЯТИЯ НА   МАЙ 2026</vt:lpstr>
      <vt:lpstr>Слайд 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user0</cp:lastModifiedBy>
  <cp:revision>140</cp:revision>
  <dcterms:created xsi:type="dcterms:W3CDTF">2025-11-06T11:20:00Z</dcterms:created>
  <dcterms:modified xsi:type="dcterms:W3CDTF">2026-04-28T07:53:26Z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2025-11-07T03:00:00Z</vt:filetime>
  </property>
  <property fmtid="{D5CDD505-2E9C-101B-9397-08002B2CF9AE}" pid="3" name="Creator">
    <vt:lpwstr>Adobe InDesign 18.4 (Windows)</vt:lpwstr>
  </property>
  <property fmtid="{D5CDD505-2E9C-101B-9397-08002B2CF9AE}" pid="4" name="ICV">
    <vt:lpwstr>7376949707E74D969F80BA24FB949D43_12</vt:lpwstr>
  </property>
  <property fmtid="{D5CDD505-2E9C-101B-9397-08002B2CF9AE}" pid="5" name="KSOProductBuildVer">
    <vt:lpwstr>1049-12.2.0.23196</vt:lpwstr>
  </property>
  <property fmtid="{D5CDD505-2E9C-101B-9397-08002B2CF9AE}" pid="6" name="LastSaved">
    <vt:filetime>2025-11-07T03:00:00Z</vt:filetime>
  </property>
  <property fmtid="{D5CDD505-2E9C-101B-9397-08002B2CF9AE}" pid="7" name="PresentationFormat">
    <vt:lpwstr>Произвольный</vt:lpwstr>
  </property>
  <property fmtid="{D5CDD505-2E9C-101B-9397-08002B2CF9AE}" pid="8" name="Producer">
    <vt:lpwstr>Adobe PDF Library 17.0</vt:lpwstr>
  </property>
  <property fmtid="{D5CDD505-2E9C-101B-9397-08002B2CF9AE}" pid="9" name="Slides">
    <vt:i4>2</vt:i4>
  </property>
</Properties>
</file>