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354" y="-10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CF09D3-565B-485E-9BB1-CF6C12D6905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64355F5-4157-40E1-9116-1D83AA5C343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DC67B90-49BF-449D-9D2F-1C108FBD1B5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654CECF-7C91-4E87-86E1-D3ADBE20CD1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BFA48D4-4CED-4339-BCDD-048EF60BCA1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DFF4671-3EB8-4AEB-B7B4-9B9DFA2D62BD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208EA29-1613-493F-938F-28D67419B3AF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75164C-B3FD-4EC2-BA30-37B25E0F992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8D3D252-C662-4FDA-A514-BAC7EC8B9B0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D7143CB-67C7-4917-B74C-3A7C00E1176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02560" y="316800"/>
            <a:ext cx="2134800" cy="1717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4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4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400" b="1" strike="noStrike" spc="-12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4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00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г.Евпатория, Новоселовское ш 1 г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+7978 057 22 28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ФИО Галенко Татьяна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2811240" y="7722964"/>
            <a:ext cx="3295440" cy="5642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9">
                <a:solidFill>
                  <a:srgbClr val="FFFFFF"/>
                </a:solidFill>
                <a:latin typeface="Calibri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214560" y="1818360"/>
          <a:ext cx="7128000" cy="6061678"/>
        </p:xfrm>
        <a:graphic>
          <a:graphicData uri="http://schemas.openxmlformats.org/drawingml/2006/table">
            <a:tbl>
              <a:tblPr/>
              <a:tblGrid>
                <a:gridCol w="1181160"/>
                <a:gridCol w="4907160"/>
                <a:gridCol w="1039680"/>
              </a:tblGrid>
              <a:tr h="576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Время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54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04.05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Участие во Всесоюзной акции «Окна Победы» и «Георгиевская ленточка». Поздравления посетителей территориального органа СФР с праздником Великой Победы. Вручение георгиевских ленточек.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09:00 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en-US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</a:t>
                      </a: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Участие во Всесоюзной акции «Бессмертный полк»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06.05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Участие во Всероссийской акции «Красная 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гвоздика». Возложение цветов к памятнику десантников в г.Евпатория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6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08.05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Участие во Всесоюзной акции «Свеча памяти». Возложение цветов к памятнику погибшим в ВОВ на Сапун-горе в г.Севастополь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4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12.05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Урок цифровой 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грамотности.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Урок финансовой грамотности. Встреча с руководителями кредитных учреждений. Банк ВТБ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8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13.05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Урок финансовой грамотности. Встреча с руководителями кредитных учреждений. ГЕНБАНК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7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18.05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День памяти депортации народов Крыма. Возложение цветов к памятнику депортированных в Евпатории. Совместное мероприятие с партией «Единая Россия»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Год Единства</a:t>
                      </a:r>
                      <a:r>
                        <a:rPr lang="ru-RU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народов: знакомство с народными промыслами  - мастер-класс по крымско-татарской вышивке (</a:t>
                      </a:r>
                      <a:r>
                        <a:rPr lang="ru-RU" sz="1100" baseline="0" smtClean="0">
                          <a:latin typeface="Calibri"/>
                          <a:ea typeface="Calibri"/>
                          <a:cs typeface="Times New Roman"/>
                        </a:rPr>
                        <a:t>ЦОСП г.Бахчисарай)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Время уточняется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98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21.05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line</a:t>
                      </a: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 проект Знание. «Откуда мы родом: пишем историю семьи вместе»</a:t>
                      </a:r>
                      <a:endParaRPr lang="ru-RU" sz="1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2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23.05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Урок цифровой грамотности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37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26.05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+mn-lt"/>
                          <a:ea typeface="Times New Roman"/>
                          <a:cs typeface="Times New Roman"/>
                        </a:rPr>
                        <a:t>Урок пенсионной грамотности: тематическая лекция по вопросам пенсионного законодательства (ЦОСП г.Симферополя)</a:t>
                      </a:r>
                      <a:endParaRPr lang="ru-RU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10:30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5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29.05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Общероссийский день библиотек. Торжественное мероприятие в библиотеке </a:t>
                      </a:r>
                      <a:r>
                        <a:rPr lang="ru-RU" sz="1100" dirty="0" err="1" smtClean="0">
                          <a:latin typeface="Times New Roman"/>
                          <a:ea typeface="Calibri"/>
                          <a:cs typeface="Times New Roman"/>
                        </a:rPr>
                        <a:t>им.А.С.Пушкина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9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12:00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248</Words>
  <Application>Microsoft Office PowerPoint</Application>
  <PresentationFormat>Произвольный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091SurkovaYUA</cp:lastModifiedBy>
  <cp:revision>39</cp:revision>
  <dcterms:created xsi:type="dcterms:W3CDTF">2025-11-06T11:20:25Z</dcterms:created>
  <dcterms:modified xsi:type="dcterms:W3CDTF">2026-04-23T13:29:57Z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