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18.png" ContentType="image/png"/>
  <Override PartName="/ppt/media/image20.png" ContentType="image/png"/>
  <Override PartName="/ppt/media/image12.png" ContentType="image/png"/>
  <Override PartName="/ppt/media/image3.png" ContentType="image/png"/>
  <Override PartName="/ppt/media/image19.png" ContentType="image/png"/>
  <Override PartName="/ppt/media/image14.png" ContentType="image/png"/>
  <Override PartName="/ppt/media/image5.png" ContentType="image/png"/>
  <Override PartName="/ppt/media/image15.png" ContentType="image/png"/>
  <Override PartName="/ppt/media/image6.png" ContentType="image/png"/>
  <Override PartName="/ppt/media/image10.png" ContentType="image/png"/>
  <Override PartName="/ppt/media/image1.png" ContentType="image/png"/>
  <Override PartName="/ppt/media/image16.png" ContentType="image/png"/>
  <Override PartName="/ppt/media/image7.png" ContentType="image/png"/>
  <Override PartName="/ppt/media/image2.png" ContentType="image/png"/>
  <Override PartName="/ppt/media/image11.png" ContentType="image/png"/>
  <Override PartName="/ppt/media/image1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8160" cy="82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buNone/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89A5DFD-3021-4727-BB57-8769D0CE3565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4D910DA-2FFD-47E6-A0C9-5D15953DF31C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932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932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F50F725-41D2-4A3E-9160-B4C71457A6DB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C0166F0-4AE4-4FC4-A104-74CDC837E0FA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F8C69CE-B592-4EE4-BD19-11B0D1EC3FA9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object 35"/>
          <p:cNvSpPr/>
          <p:nvPr/>
        </p:nvSpPr>
        <p:spPr>
          <a:xfrm>
            <a:off x="0" y="7109640"/>
            <a:ext cx="7345440" cy="3583440"/>
          </a:xfrm>
          <a:custGeom>
            <a:avLst/>
            <a:gdLst>
              <a:gd name="textAreaLeft" fmla="*/ 0 w 7345440"/>
              <a:gd name="textAreaRight" fmla="*/ 7345800 w 7345440"/>
              <a:gd name="textAreaTop" fmla="*/ 0 h 3583440"/>
              <a:gd name="textAreaBottom" fmla="*/ 3583800 h 35834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4" name="Группа 1"/>
          <p:cNvGrpSpPr/>
          <p:nvPr/>
        </p:nvGrpSpPr>
        <p:grpSpPr>
          <a:xfrm>
            <a:off x="5149800" y="8394840"/>
            <a:ext cx="1147680" cy="132480"/>
            <a:chOff x="5149800" y="8394840"/>
            <a:chExt cx="1147680" cy="132480"/>
          </a:xfrm>
        </p:grpSpPr>
        <p:pic>
          <p:nvPicPr>
            <p:cNvPr id="25" name="object 36" descr=""/>
            <p:cNvPicPr/>
            <p:nvPr/>
          </p:nvPicPr>
          <p:blipFill>
            <a:blip r:embed="rId2"/>
            <a:stretch/>
          </p:blipFill>
          <p:spPr>
            <a:xfrm>
              <a:off x="5149800" y="8394840"/>
              <a:ext cx="102960" cy="1324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6" name="object 37"/>
            <p:cNvSpPr/>
            <p:nvPr/>
          </p:nvSpPr>
          <p:spPr>
            <a:xfrm>
              <a:off x="5276880" y="8396280"/>
              <a:ext cx="94320" cy="129240"/>
            </a:xfrm>
            <a:custGeom>
              <a:avLst/>
              <a:gdLst>
                <a:gd name="textAreaLeft" fmla="*/ 0 w 94320"/>
                <a:gd name="textAreaRight" fmla="*/ 94680 w 94320"/>
                <a:gd name="textAreaTop" fmla="*/ 0 h 129240"/>
                <a:gd name="textAreaBottom" fmla="*/ 129600 h 1292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7" name="object 38" descr=""/>
            <p:cNvPicPr/>
            <p:nvPr/>
          </p:nvPicPr>
          <p:blipFill>
            <a:blip r:embed="rId3"/>
            <a:stretch/>
          </p:blipFill>
          <p:spPr>
            <a:xfrm>
              <a:off x="5394240" y="8394840"/>
              <a:ext cx="291960" cy="132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8" name="object 39" descr=""/>
            <p:cNvPicPr/>
            <p:nvPr/>
          </p:nvPicPr>
          <p:blipFill>
            <a:blip r:embed="rId4"/>
            <a:stretch/>
          </p:blipFill>
          <p:spPr>
            <a:xfrm>
              <a:off x="5707080" y="8394840"/>
              <a:ext cx="318960" cy="132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9" name="object 40" descr=""/>
            <p:cNvPicPr/>
            <p:nvPr/>
          </p:nvPicPr>
          <p:blipFill>
            <a:blip r:embed="rId5"/>
            <a:stretch/>
          </p:blipFill>
          <p:spPr>
            <a:xfrm>
              <a:off x="6050880" y="8396640"/>
              <a:ext cx="109800" cy="1288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41" descr=""/>
            <p:cNvPicPr/>
            <p:nvPr/>
          </p:nvPicPr>
          <p:blipFill>
            <a:blip r:embed="rId6"/>
            <a:stretch/>
          </p:blipFill>
          <p:spPr>
            <a:xfrm>
              <a:off x="6184800" y="8396640"/>
              <a:ext cx="112680" cy="1306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214092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sp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  май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2" name="object 43"/>
          <p:cNvSpPr/>
          <p:nvPr/>
        </p:nvSpPr>
        <p:spPr>
          <a:xfrm>
            <a:off x="628920" y="8441640"/>
            <a:ext cx="5113800" cy="20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Адрес: г.Феодосия ул. Украинская ,44</a:t>
            </a:r>
            <a:br>
              <a:rPr sz="1300"/>
            </a:b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номер- +7(978)828-94-08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ФИО – Михайлова  Л.О.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object 44"/>
          <p:cNvSpPr/>
          <p:nvPr/>
        </p:nvSpPr>
        <p:spPr>
          <a:xfrm>
            <a:off x="3819240" y="7361640"/>
            <a:ext cx="3297240" cy="57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09: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00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17:30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object 45"/>
          <p:cNvSpPr/>
          <p:nvPr/>
        </p:nvSpPr>
        <p:spPr>
          <a:xfrm>
            <a:off x="6123240" y="8786520"/>
            <a:ext cx="917280" cy="64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b="0" lang="ru-RU" sz="800" spc="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По Республике Крым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5" name="Группа 103"/>
          <p:cNvGrpSpPr/>
          <p:nvPr/>
        </p:nvGrpSpPr>
        <p:grpSpPr>
          <a:xfrm>
            <a:off x="512280" y="489240"/>
            <a:ext cx="2517480" cy="982800"/>
            <a:chOff x="512280" y="489240"/>
            <a:chExt cx="2517480" cy="982800"/>
          </a:xfrm>
        </p:grpSpPr>
        <p:pic>
          <p:nvPicPr>
            <p:cNvPr id="36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9160" cy="956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7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>
                <a:gd name="textAreaLeft" fmla="*/ 0 w 294840"/>
                <a:gd name="textAreaRight" fmla="*/ 295200 w 294840"/>
                <a:gd name="textAreaTop" fmla="*/ 0 h 185040"/>
                <a:gd name="textAreaBottom" fmla="*/ 185400 h 1850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8" name="object 51"/>
            <p:cNvGrpSpPr/>
            <p:nvPr/>
          </p:nvGrpSpPr>
          <p:grpSpPr>
            <a:xfrm>
              <a:off x="1917720" y="814680"/>
              <a:ext cx="447480" cy="150840"/>
              <a:chOff x="1917720" y="814680"/>
              <a:chExt cx="447480" cy="150840"/>
            </a:xfrm>
          </p:grpSpPr>
          <p:sp>
            <p:nvSpPr>
              <p:cNvPr id="39" name="object 52"/>
              <p:cNvSpPr/>
              <p:nvPr/>
            </p:nvSpPr>
            <p:spPr>
              <a:xfrm>
                <a:off x="1917720" y="814680"/>
                <a:ext cx="290520" cy="150840"/>
              </a:xfrm>
              <a:custGeom>
                <a:avLst/>
                <a:gdLst>
                  <a:gd name="textAreaLeft" fmla="*/ 0 w 290520"/>
                  <a:gd name="textAreaRight" fmla="*/ 290880 w 290520"/>
                  <a:gd name="textAreaTop" fmla="*/ 0 h 150840"/>
                  <a:gd name="textAreaBottom" fmla="*/ 151200 h 1508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0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1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9480" cy="15336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2" name="object 55"/>
            <p:cNvGrpSpPr/>
            <p:nvPr/>
          </p:nvGrpSpPr>
          <p:grpSpPr>
            <a:xfrm>
              <a:off x="1762920" y="1051200"/>
              <a:ext cx="677160" cy="183240"/>
              <a:chOff x="1762920" y="1051200"/>
              <a:chExt cx="677160" cy="183240"/>
            </a:xfrm>
          </p:grpSpPr>
          <p:pic>
            <p:nvPicPr>
              <p:cNvPr id="43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240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4" name="object 57"/>
              <p:cNvSpPr/>
              <p:nvPr/>
            </p:nvSpPr>
            <p:spPr>
              <a:xfrm>
                <a:off x="1917720" y="1051200"/>
                <a:ext cx="522360" cy="183240"/>
              </a:xfrm>
              <a:custGeom>
                <a:avLst/>
                <a:gdLst>
                  <a:gd name="textAreaLeft" fmla="*/ 0 w 522360"/>
                  <a:gd name="textAreaRight" fmla="*/ 522720 w 522360"/>
                  <a:gd name="textAreaTop" fmla="*/ 0 h 183240"/>
                  <a:gd name="textAreaBottom" fmla="*/ 183600 h 1832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5" name="object 58"/>
            <p:cNvGrpSpPr/>
            <p:nvPr/>
          </p:nvGrpSpPr>
          <p:grpSpPr>
            <a:xfrm>
              <a:off x="2489040" y="1051560"/>
              <a:ext cx="290520" cy="149760"/>
              <a:chOff x="2489040" y="1051560"/>
              <a:chExt cx="290520" cy="149760"/>
            </a:xfrm>
          </p:grpSpPr>
          <p:pic>
            <p:nvPicPr>
              <p:cNvPr id="46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960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7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2060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48" name="object 61"/>
            <p:cNvGrpSpPr/>
            <p:nvPr/>
          </p:nvGrpSpPr>
          <p:grpSpPr>
            <a:xfrm>
              <a:off x="1556640" y="1284480"/>
              <a:ext cx="1473120" cy="187560"/>
              <a:chOff x="1556640" y="1284480"/>
              <a:chExt cx="1473120" cy="187560"/>
            </a:xfrm>
          </p:grpSpPr>
          <p:pic>
            <p:nvPicPr>
              <p:cNvPr id="49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920" cy="155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0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4160" cy="155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1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60000" cy="1875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2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4160" cy="155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3" name="object 66"/>
              <p:cNvSpPr/>
              <p:nvPr/>
            </p:nvSpPr>
            <p:spPr>
              <a:xfrm>
                <a:off x="2494080" y="1290960"/>
                <a:ext cx="138240" cy="149400"/>
              </a:xfrm>
              <a:custGeom>
                <a:avLst/>
                <a:gdLst>
                  <a:gd name="textAreaLeft" fmla="*/ 0 w 138240"/>
                  <a:gd name="textAreaRight" fmla="*/ 138600 w 138240"/>
                  <a:gd name="textAreaTop" fmla="*/ 0 h 149400"/>
                  <a:gd name="textAreaBottom" fmla="*/ 149760 h 1494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4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920" cy="181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5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812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6" name="Прямоугольник: скругленные углы 2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7" name="Овал 3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8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840" cy="8618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0" name="Таблица 4"/>
          <p:cNvGraphicFramePr/>
          <p:nvPr/>
        </p:nvGraphicFramePr>
        <p:xfrm>
          <a:off x="196920" y="1766160"/>
          <a:ext cx="7254720" cy="6166080"/>
        </p:xfrm>
        <a:graphic>
          <a:graphicData uri="http://schemas.openxmlformats.org/drawingml/2006/table">
            <a:tbl>
              <a:tblPr/>
              <a:tblGrid>
                <a:gridCol w="709200"/>
                <a:gridCol w="5850720"/>
                <a:gridCol w="694800"/>
              </a:tblGrid>
              <a:tr h="7606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971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05.05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Празднованию  Дня Победы посвящается: «Живая летопись войны: истории наших семей». Акция «Бессмертный полк».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10-</a:t>
                      </a:r>
                      <a:r>
                        <a:rPr b="0" lang="ru-RU" sz="14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971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07.05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Мастер –класс «Георгиевская лента» -изготавливаем и вручаем всем посетителям Клиентской службы,в честь празднования Дня Победы.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10-00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842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12.05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1.«Час здоровья и бодрости». Гимнастика у моря.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2.Акция «Сказки народов мира»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10-00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020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14.05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1.Урок цифровой грамотности:  Портал  государственных услуг. 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2.Акция-Вместе целая страна! «Мы - родились в России - году единства народов России посвящается.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10-00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27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19.05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1. Оздоровительная  практика: «Цигун у моря»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2. Индивидуальное консультирование по  созданию  цифрового </a:t>
                      </a:r>
                      <a:r>
                        <a:rPr b="0" lang="en-US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ID</a:t>
                      </a: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, а также  по пенсионным и социальным вопросам.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10-00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150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21.05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Лекция общества «Знание»: «Откуда мы родом: пишем историю»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10-00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97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22.05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Урок- офлайн пенсионной грамотности на тему : «Все о назначении и перерасчетах пенсии»  на территории ЦОСП г. Судак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10-00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27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26.05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«Час здоровья и бодрости» Пляжный волейбол.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10-00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97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28.05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343080" indent="-343080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Русское географическое общество. 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343080" indent="-343080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Фильм: «Открываем  Россию заново. Вместе.»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 10-00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606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29.05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343080" indent="-343080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Ярмарка народных промыслов крымских мастеров. 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343080" indent="-343080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Маркет ремесленников (лапидарный дворик «Музея древностей»)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 10-00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1214</TotalTime>
  <Application>LibreOffice/25.2.6.2$Linux_X86_64 LibreOffice_project/520$Build-2</Application>
  <AppVersion>15.0000</AppVersion>
  <Words>247</Words>
  <Paragraphs>47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2026-04-27T16:40:28Z</dcterms:modified>
  <cp:revision>98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