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72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210820" y="7109460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778250" y="316976"/>
            <a:ext cx="3361065" cy="779381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smtClean="0"/>
              <a:t>МЕРОПРИЯТИ</a:t>
            </a:r>
            <a:r>
              <a:rPr lang="ru-RU" spc="-10" dirty="0" smtClean="0"/>
              <a:t>Я    </a:t>
            </a:r>
            <a:br>
              <a:rPr lang="ru-RU" spc="-10" dirty="0" smtClean="0"/>
            </a:br>
            <a:r>
              <a:rPr smtClean="0"/>
              <a:t>НА</a:t>
            </a:r>
            <a:r>
              <a:rPr lang="ru-RU" dirty="0" smtClean="0"/>
              <a:t> </a:t>
            </a:r>
            <a:r>
              <a:rPr spc="-5" smtClean="0"/>
              <a:t> </a:t>
            </a:r>
            <a:r>
              <a:rPr lang="ru-RU" spc="-5" dirty="0" smtClean="0"/>
              <a:t>МАЙ </a:t>
            </a:r>
            <a:r>
              <a:rPr lang="ru-RU" spc="-5" dirty="0" smtClean="0"/>
              <a:t> </a:t>
            </a:r>
            <a:r>
              <a:rPr spc="-2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26324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Крым, Кировский район,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пгт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Кировское ул. Розы Люксембург,20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+7978 7901208 Конева Елена Григорьевна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49688" y="7418402"/>
            <a:ext cx="3297554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/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lang="ru-RU"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</a:p>
          <a:p>
            <a:pPr marR="5080" algn="r"/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понедельник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18:00</a:t>
            </a:r>
          </a:p>
          <a:p>
            <a:pPr marR="5080" algn="r"/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09:00 – 16:45</a:t>
            </a:r>
            <a:endParaRPr lang="ru-RU"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5707076" y="9061476"/>
            <a:ext cx="1333798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 пенсионного и социального страхования Российской Федерации по Республике Крым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64266" y="820422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35704" y="841853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349227" y="1703363"/>
          <a:ext cx="6858047" cy="56905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0915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0486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302272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66532">
                <a:tc>
                  <a:txBody>
                    <a:bodyPr/>
                    <a:lstStyle/>
                    <a:p>
                      <a:pPr algn="ctr"/>
                      <a:endParaRPr lang="ru-RU" dirty="0" smtClean="0">
                        <a:latin typeface="+mn-lt"/>
                      </a:endParaRPr>
                    </a:p>
                    <a:p>
                      <a:pPr algn="ctr"/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8504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05.05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Урок цифровой </a:t>
                      </a:r>
                      <a:r>
                        <a:rPr lang="ru-RU" sz="14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грамотности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16-</a:t>
                      </a:r>
                      <a:r>
                        <a:rPr lang="ru-RU" sz="14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29918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07.05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Мастер-класс по изготовлению Георгиевской ленточки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16-00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652138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08.05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Участие в праздничном концерте приуроченному ко Дню Победы в Великой  Отечественной</a:t>
                      </a:r>
                      <a:r>
                        <a:rPr lang="ru-RU" sz="14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Войне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10-00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509867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09.05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Участие в торжественном мероприятии</a:t>
                      </a:r>
                      <a:r>
                        <a:rPr lang="ru-RU" sz="14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приуроченному  Дню Победы  в Великой  Отечественной</a:t>
                      </a:r>
                      <a:r>
                        <a:rPr lang="ru-RU" sz="14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Войне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10-00</a:t>
                      </a:r>
                      <a:endParaRPr lang="ru-RU" sz="1400" dirty="0"/>
                    </a:p>
                  </a:txBody>
                  <a:tcPr/>
                </a:tc>
              </a:tr>
              <a:tr h="509867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12.05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Мероприятие в Кировском районном архиве «События военных лет 1941-1945 гг.»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15-00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0633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15.05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Мероприятие  «Мои</a:t>
                      </a:r>
                      <a:r>
                        <a:rPr lang="ru-RU" sz="14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фотографии из детства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16-00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508609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21.05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Онлайн-лекция</a:t>
                      </a:r>
                      <a:r>
                        <a:rPr lang="ru-RU" sz="14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РГО «Знание» «Откуда мы родом: пишем историю семьи вместе»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10-00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508609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22.05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Лекция</a:t>
                      </a:r>
                      <a:r>
                        <a:rPr lang="ru-RU" sz="1400" baseline="0" dirty="0" smtClean="0"/>
                        <a:t> встреча по вопросам пенсионного законодательства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Время уточняется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299182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25.05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Встреча с психологом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12-00</a:t>
                      </a:r>
                    </a:p>
                  </a:txBody>
                  <a:tcPr/>
                </a:tc>
              </a:tr>
              <a:tr h="388376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29.05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Финансовая грамотность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15-00</a:t>
                      </a:r>
                    </a:p>
                  </a:txBody>
                  <a:tcPr/>
                </a:tc>
              </a:tr>
              <a:tr h="509867">
                <a:tc>
                  <a:txBody>
                    <a:bodyPr/>
                    <a:lstStyle/>
                    <a:p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659</TotalTime>
  <Words>150</Words>
  <Application>Microsoft Office PowerPoint</Application>
  <PresentationFormat>Произвольный</PresentationFormat>
  <Paragraphs>41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    НА  МАЙ 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091DodoSU</cp:lastModifiedBy>
  <cp:revision>57</cp:revision>
  <dcterms:created xsi:type="dcterms:W3CDTF">2025-11-06T11:20:25Z</dcterms:created>
  <dcterms:modified xsi:type="dcterms:W3CDTF">2026-04-27T09:12:30Z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