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304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95009-0597-4D55-B266-6664DB3FCCAE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46125"/>
            <a:ext cx="26336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6712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BA08B-5AAB-449C-9ED1-9739712A8F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601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BA08B-5AAB-449C-9ED1-9739712A8F9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867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1"/>
            <a:ext cx="3720388" cy="14287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65058" y="108001"/>
            <a:ext cx="2318391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/>
              <a:t>МЕРОПРИЯТИЯ </a:t>
            </a:r>
            <a:r>
              <a:rPr sz="2000" dirty="0"/>
              <a:t>НА</a:t>
            </a:r>
            <a:r>
              <a:rPr sz="2000" spc="-5" dirty="0"/>
              <a:t> </a:t>
            </a:r>
            <a:r>
              <a:rPr lang="ru-RU" sz="2000" spc="-5" dirty="0" smtClean="0"/>
              <a:t>м</a:t>
            </a:r>
            <a:r>
              <a:rPr lang="ru-RU" sz="2000" spc="-10" dirty="0" smtClean="0"/>
              <a:t>ай</a:t>
            </a:r>
            <a:endParaRPr sz="2000" spc="-10" dirty="0"/>
          </a:p>
          <a:p>
            <a:pPr marR="5080" algn="r">
              <a:lnSpc>
                <a:spcPts val="2700"/>
              </a:lnSpc>
            </a:pPr>
            <a:r>
              <a:rPr sz="2000" spc="-20" dirty="0"/>
              <a:t>202</a:t>
            </a:r>
            <a:r>
              <a:rPr lang="ru-RU" sz="2000" spc="-20" dirty="0"/>
              <a:t>6</a:t>
            </a:r>
            <a:endParaRPr sz="20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КС (на правах отдела) в Красногвардейском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Красногвардейское, ул. Советская, д. 11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38 (06556) 5 57 31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Хардыбакина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Оксана Юрьевна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, пятница – 09:00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241299"/>
            <a:ext cx="2517793" cy="990599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944820"/>
              </p:ext>
            </p:extLst>
          </p:nvPr>
        </p:nvGraphicFramePr>
        <p:xfrm>
          <a:off x="968198" y="1136688"/>
          <a:ext cx="6483805" cy="6515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45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3055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896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9763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04.05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Шахматный турнир, посвященный  «9 мая - День Победы».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8571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Урок Рукоделия. Акция «Красная гвоздика».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РГО.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08506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07.05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Лекция «История поселка Красногвардейское»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446961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09.05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Участие в митинге посвященному Дню Победы, возложение цветов в мемориалу «Никто не забыт, ничто не забыто».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</a:txBody>
                  <a:tcPr/>
                </a:tc>
              </a:tr>
              <a:tr h="49202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13.05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Урок компьютерной грамотности.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РГО.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49202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14.05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Гимнастика,  для тех кому за 60 лет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РГО.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10:00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85714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15.05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Психологический практикум «Круг общения».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РГО.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11:</a:t>
                      </a:r>
                      <a:r>
                        <a:rPr kumimoji="0" lang="ru-RU" sz="12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12:00</a:t>
                      </a:r>
                      <a:endParaRPr lang="ru-RU" sz="1200" dirty="0"/>
                    </a:p>
                  </a:txBody>
                  <a:tcPr/>
                </a:tc>
              </a:tr>
              <a:tr h="446961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18.05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Возложение цветов, к мемориалу жертв депортации крымских татар, совместно с МО  «Единая Россия».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09:00</a:t>
                      </a:r>
                      <a:endParaRPr lang="ru-RU" sz="1200" dirty="0"/>
                    </a:p>
                  </a:txBody>
                  <a:tcPr/>
                </a:tc>
              </a:tr>
              <a:tr h="268177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19.05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Мастер - класс «Гончарная мастерская»  в г. Джанкой.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</a:txBody>
                  <a:tcPr/>
                </a:tc>
              </a:tr>
              <a:tr h="289018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20.05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Шахматный турнир, посвященный  Дню депортации крымских татар.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09:00</a:t>
                      </a:r>
                    </a:p>
                  </a:txBody>
                  <a:tcPr/>
                </a:tc>
              </a:tr>
              <a:tr h="446961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21.05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Трансляция проекта «Знание» в формате ВКС «Откуда мы родом: пишем историю семьи вместе».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</a:txBody>
                  <a:tcPr/>
                </a:tc>
              </a:tr>
              <a:tr h="446961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25.05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Урок финансовой грамотности (Банк ВТБ).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 smtClean="0"/>
                    </a:p>
                  </a:txBody>
                  <a:tcPr/>
                </a:tc>
              </a:tr>
              <a:tr h="289018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26.05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Лекция-встреча по вопросам разъяснения пенсионного </a:t>
                      </a:r>
                      <a:r>
                        <a:rPr lang="ru-RU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законодательства (г. Симферополь).</a:t>
                      </a:r>
                      <a:endParaRPr lang="ru-RU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Время уточняется</a:t>
                      </a:r>
                      <a:endParaRPr lang="ru-RU" sz="1200" dirty="0"/>
                    </a:p>
                  </a:txBody>
                  <a:tcPr/>
                </a:tc>
              </a:tr>
              <a:tr h="446961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29.05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Урок компьютерной грамотности.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РГО.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1166</TotalTime>
  <Words>280</Words>
  <Application>Microsoft Office PowerPoint</Application>
  <PresentationFormat>Произвольный</PresentationFormat>
  <Paragraphs>67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Хардыбакина ОЮ</cp:lastModifiedBy>
  <cp:revision>43</cp:revision>
  <cp:lastPrinted>2026-04-22T13:34:04Z</cp:lastPrinted>
  <dcterms:created xsi:type="dcterms:W3CDTF">2025-11-06T11:20:25Z</dcterms:created>
  <dcterms:modified xsi:type="dcterms:W3CDTF">2026-04-23T08:42:47Z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