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36112" y="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7109460"/>
            <a:ext cx="755650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235450" y="241300"/>
            <a:ext cx="2733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730250" y="8654252"/>
            <a:ext cx="535915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+7(36565)77102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296000 Республика Крым, г. Красноперекопск, ул. Калинина, д.11а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+79789682807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C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ЕМЕНЮТА ВИТА ЛЕОНИДОВНА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603501" y="7708900"/>
            <a:ext cx="4952999" cy="14552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en-US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- 9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– 16:45</a:t>
            </a: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01650" y="241300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521450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673850" y="8166100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577850" y="1308100"/>
          <a:ext cx="6553200" cy="6366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59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27077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67282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6657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Аэробные танцы под музыку 80-х</a:t>
                      </a:r>
                      <a:endParaRPr lang="ru-RU" sz="11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13-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06.05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Защита населения и территорий от опасностей, возникающих при военных конфликтах или вследствие этих конфликтов</a:t>
                      </a:r>
                      <a:endParaRPr lang="ru-RU" sz="11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15-00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102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07.05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памяти «Зови же, Память снова в 45-й»</a:t>
                      </a:r>
                      <a:endParaRPr lang="ru-RU" sz="11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13-00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66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08.05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Аэробные танцы под музыку 80-х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13-00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266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09.05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«Война в сердцах поколений» Мероприятие ко Дню Победы в ВОВ</a:t>
                      </a:r>
                      <a:endParaRPr lang="ru-RU" sz="11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11-00</a:t>
                      </a:r>
                      <a:endParaRPr lang="ru-RU" sz="1200" dirty="0"/>
                    </a:p>
                  </a:txBody>
                  <a:tcPr/>
                </a:tc>
              </a:tr>
              <a:tr h="22895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12.05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Аэробные танцы под музыку 80-х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13-00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66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Аэробные танцы под музыку 80-х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13-00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266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15.05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Лекция-встреча по вопросам разъяснения пенсионного законодательства</a:t>
                      </a:r>
                      <a:endParaRPr lang="ru-RU" sz="11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266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15.05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 музеях Крыма. Познавательный час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15-00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26467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16.05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Культурно-образовательная акция «Ночь </a:t>
                      </a:r>
                      <a:r>
                        <a:rPr lang="ru-RU" sz="1100" dirty="0" smtClean="0"/>
                        <a:t>музеев», приуроченная ко Дню Победы в ВОВ</a:t>
                      </a:r>
                      <a:endParaRPr lang="ru-RU" sz="11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15-00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266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18</a:t>
                      </a:r>
                      <a:r>
                        <a:rPr lang="en-US" sz="1200" dirty="0" smtClean="0"/>
                        <a:t>.0</a:t>
                      </a:r>
                      <a:r>
                        <a:rPr lang="ru-RU" sz="1200" dirty="0" smtClean="0"/>
                        <a:t>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Встреча с психологом </a:t>
                      </a:r>
                      <a:endParaRPr lang="ru-RU" sz="11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12-00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21579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19</a:t>
                      </a:r>
                      <a:r>
                        <a:rPr lang="en-US" sz="1200" dirty="0" smtClean="0"/>
                        <a:t>.0</a:t>
                      </a:r>
                      <a:r>
                        <a:rPr lang="ru-RU" sz="1200" dirty="0" smtClean="0"/>
                        <a:t>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Мастер-класс по гончарному искусству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11-00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266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20.05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Урок финансовой грамотности</a:t>
                      </a:r>
                      <a:endParaRPr lang="ru-RU" sz="11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15-00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  <a:tr h="266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21.05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«Откуда мы родом. Пишем историю семьи вместе» </a:t>
                      </a:r>
                      <a:r>
                        <a:rPr lang="ru-RU" sz="11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Онлайн-лекция</a:t>
                      </a:r>
                      <a:endParaRPr lang="ru-RU" sz="11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66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Аэробные танцы под музыку 80-х</a:t>
                      </a:r>
                      <a:endParaRPr lang="ru-RU" sz="11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13-00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66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25.05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Мероприятие  ко Дню славянской письменности  и  культуры</a:t>
                      </a:r>
                      <a:endParaRPr lang="ru-RU" sz="11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15-00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665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26.05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Аэробные танцы под музыку 80-х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13-00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27.05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«Современные сокровищницы книг: Крупные библиотеки мира»</a:t>
                      </a:r>
                      <a:endParaRPr lang="ru-RU" sz="11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15-00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7991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28.05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Аэробные танцы под музыку 80-х</a:t>
                      </a:r>
                      <a:endParaRPr lang="ru-RU" sz="11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13-00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7991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29.05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  <a:cs typeface="Calibri Light"/>
                        </a:rPr>
                        <a:t>Урок компьютерной грамотности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15-00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239</Words>
  <Application>Microsoft Office PowerPoint</Application>
  <PresentationFormat>Произвольный</PresentationFormat>
  <Paragraphs>76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Localadmin</cp:lastModifiedBy>
  <cp:revision>46</cp:revision>
  <dcterms:created xsi:type="dcterms:W3CDTF">2025-11-06T11:20:25Z</dcterms:created>
  <dcterms:modified xsi:type="dcterms:W3CDTF">2026-04-27T07:35:15Z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