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22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Ленинский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Ленино ул. Трудовая, 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+7 978 8176043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Савченко Лидия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6846898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26" y="1515738"/>
          <a:ext cx="6786585" cy="4878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4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386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67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91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5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пенсионной грамотности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вопросам пенсионного обеспечения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85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Урок цифровой грамотности. Создание цифрового </a:t>
                      </a:r>
                      <a:r>
                        <a:rPr lang="en-US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ID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014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мероприятиях, посвященных Дню Победы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время</a:t>
                      </a:r>
                      <a:r>
                        <a:rPr lang="ru-RU" sz="1200" baseline="0" dirty="0" smtClean="0"/>
                        <a:t> уточняется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3000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12.05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 русской культуры. Обычаи и традиции славян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день семьи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856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пионерии 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7725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21.05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Онлайн-лекция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РГО «Знание»</a:t>
                      </a:r>
                      <a:endParaRPr lang="ru-RU" sz="105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«Откуда мы родом: пишем историю семьи вместе».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</a:t>
                      </a:r>
                      <a:r>
                        <a:rPr lang="ru-RU" sz="1200" dirty="0" smtClean="0"/>
                        <a:t>10</a:t>
                      </a:r>
                      <a:r>
                        <a:rPr lang="ru-RU" sz="1200" dirty="0" smtClean="0">
                          <a:sym typeface="Wingdings" pitchFamily="2" charset="2"/>
                        </a:rPr>
                        <a:t>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22.05.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Лекция-встреча по вопросам разъяснения пенсионного законодательства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 </a:t>
                      </a:r>
                      <a:endParaRPr lang="ru-RU" sz="1200" dirty="0"/>
                    </a:p>
                  </a:txBody>
                  <a:tcPr/>
                </a:tc>
              </a:tr>
              <a:tr h="33394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26.05.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Урок финансовой грамотности (банк ВТБ)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4824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29.05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 гостях у сказки( мероприятие</a:t>
                      </a:r>
                      <a:r>
                        <a:rPr lang="ru-RU" sz="1200" baseline="0" dirty="0" smtClean="0"/>
                        <a:t> приуроченное к дню защиты детей)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5821</TotalTime>
  <Words>162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164</cp:revision>
  <dcterms:created xsi:type="dcterms:W3CDTF">2025-11-06T11:20:25Z</dcterms:created>
  <dcterms:modified xsi:type="dcterms:W3CDTF">2026-04-27T12:26:42Z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