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3486" y="-26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4/24/2026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4/24/2026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4/24/2026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20650" y="6946900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774571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z="2000" spc="-10" dirty="0" smtClean="0"/>
              <a:t>МЕРОПРИЯТИЯ </a:t>
            </a:r>
            <a:r>
              <a:rPr lang="ru-RU" sz="2000" spc="-10" dirty="0" smtClean="0"/>
              <a:t/>
            </a:r>
            <a:br>
              <a:rPr lang="ru-RU" sz="2000" spc="-10" dirty="0" smtClean="0"/>
            </a:br>
            <a:r>
              <a:rPr lang="ru-RU" sz="2000" spc="-10" dirty="0" smtClean="0"/>
              <a:t>н</a:t>
            </a:r>
            <a:r>
              <a:rPr lang="ru-RU" sz="2000" dirty="0" smtClean="0"/>
              <a:t>а май </a:t>
            </a:r>
            <a:r>
              <a:rPr sz="2000" spc="-20" dirty="0" smtClean="0"/>
              <a:t>202</a:t>
            </a:r>
            <a:r>
              <a:rPr lang="ru-RU" sz="2000" spc="-20" dirty="0"/>
              <a:t>6</a:t>
            </a:r>
            <a:endParaRPr sz="2000"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577850" y="8394700"/>
            <a:ext cx="5165340" cy="1831527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28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28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28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28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Республика Крым, Нижнегорский район, п. Нижнегорский, ул. Лесная,5</a:t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 + 7 978 787 31 61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Здорова Оксана Владимировна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244850" y="7327901"/>
            <a:ext cx="3962399" cy="104708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sz="14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4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r>
              <a:rPr lang="ru-RU" sz="14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  </a:t>
            </a:r>
            <a:r>
              <a:rPr sz="14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понедельник</a:t>
            </a:r>
            <a:r>
              <a:rPr sz="14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4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4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4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dirty="0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4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4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4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4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18</a:t>
            </a:r>
            <a:r>
              <a:rPr sz="14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4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4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lang="ru-RU" sz="1400" b="1" spc="-20" dirty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lang="ru-RU" sz="14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пятница 9:00 – 16:45</a:t>
            </a:r>
          </a:p>
          <a:p>
            <a:pPr marL="12700" marR="5080" indent="1948814" algn="l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064250" y="8928100"/>
            <a:ext cx="97662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 algn="just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</a:t>
            </a:r>
            <a:r>
              <a:rPr sz="800" spc="-10" dirty="0" err="1">
                <a:solidFill>
                  <a:srgbClr val="FFFFFF"/>
                </a:solidFill>
                <a:latin typeface="Calibri"/>
                <a:cs typeface="Calibri"/>
              </a:rPr>
              <a:t>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 smtClean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 err="1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r>
              <a:rPr lang="ru-RU"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dirty="0" err="1" smtClean="0">
                <a:solidFill>
                  <a:srgbClr val="FFFFFF"/>
                </a:solidFill>
                <a:latin typeface="Calibri"/>
                <a:cs typeface="Calibri"/>
              </a:rPr>
              <a:t>п</a:t>
            </a:r>
            <a:r>
              <a:rPr sz="800" dirty="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 Республике Крым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241300"/>
            <a:ext cx="2732456" cy="1219200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sz="1600"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sz="1600"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sz="1600"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 sz="1600"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8166100"/>
            <a:ext cx="815410" cy="762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40450" y="8318500"/>
            <a:ext cx="601642" cy="533400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46103775"/>
              </p:ext>
            </p:extLst>
          </p:nvPr>
        </p:nvGraphicFramePr>
        <p:xfrm>
          <a:off x="425449" y="1765300"/>
          <a:ext cx="6946901" cy="55005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0742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5173224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81293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451045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200" dirty="0" smtClean="0">
                          <a:latin typeface="+mn-lt"/>
                        </a:rPr>
                        <a:t>начала</a:t>
                      </a:r>
                      <a:endParaRPr lang="ru-RU" sz="12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7327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05.05.2026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Изготовление экспонатов</a:t>
                      </a:r>
                      <a:r>
                        <a:rPr lang="ru-RU" sz="110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 проведение акции «Огненные картины войны»,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«Бессмертный полк» на территории ЦОСП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10-00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10-30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7327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07.05.2026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Урок цифровой грамотности 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Проведение акции «Окна победы», «Георгиевская</a:t>
                      </a:r>
                      <a:r>
                        <a:rPr lang="ru-RU" sz="110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ленточка» на территории ЦОСП 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10-00</a:t>
                      </a:r>
                    </a:p>
                    <a:p>
                      <a:pPr algn="ctr"/>
                      <a:r>
                        <a:rPr lang="ru-RU" sz="11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10-30</a:t>
                      </a:r>
                      <a:endParaRPr lang="ru-RU" sz="11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6638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12.05.2026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Аппликация из бисера « Весна – время надежд»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10-00</a:t>
                      </a:r>
                      <a:endParaRPr lang="ru-RU" sz="11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5495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14.05.2026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Литературный час  с участием работников центральной районной библиотеки в рамках Года единства народов: «Вместе – целая страна» 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10-00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5495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19.05.2026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Лекция по вопросам охраны здоровья.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Встреча с работником районной больницы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10-00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4449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21.05.2026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err="1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Онлайн</a:t>
                      </a: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– мероприятие РГО «Знание»: «Откуда мы</a:t>
                      </a:r>
                      <a:r>
                        <a:rPr lang="ru-RU" sz="110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родом: пишем историю семьи»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10-00</a:t>
                      </a:r>
                    </a:p>
                    <a:p>
                      <a:pPr algn="ctr"/>
                      <a:endParaRPr lang="ru-RU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628093"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22.05.2026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Урок пенсионной грамотности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Лекция – встреча по вопросам разъяснения пенсионного законодательства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Время уточняется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4449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26.05.2026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Урок финансовой грамотности 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10-00</a:t>
                      </a:r>
                    </a:p>
                    <a:p>
                      <a:pPr algn="ctr"/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  <a:tr h="58635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28.05.2026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Урок цифровой грамотности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Просмотр документального фильма российского географического общества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10-00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10-30</a:t>
                      </a:r>
                    </a:p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300</TotalTime>
  <Words>192</Words>
  <Application>Microsoft Office PowerPoint</Application>
  <PresentationFormat>Произвольный</PresentationFormat>
  <Paragraphs>47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 на май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Здорова Оксана</cp:lastModifiedBy>
  <cp:revision>57</cp:revision>
  <dcterms:created xsi:type="dcterms:W3CDTF">2025-11-06T11:20:25Z</dcterms:created>
  <dcterms:modified xsi:type="dcterms:W3CDTF">2026-04-24T08:04:47Z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