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 varScale="1">
        <p:scale>
          <a:sx n="70" d="100"/>
          <a:sy n="70" d="100"/>
        </p:scale>
        <p:origin x="-3336" y="-12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1"/>
            <a:ext cx="3720388" cy="1428700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480299"/>
            <a:ext cx="7345680" cy="310397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Раздольное ул. Гоголя, д.100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+7(36553)77-001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Окунская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Надежда Алексеевна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2940050" y="7708900"/>
            <a:ext cx="3505200" cy="14295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 пятница                                 09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:00 -  16:45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4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Крым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0"/>
            <a:ext cx="2518182" cy="1155700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369050" y="7937500"/>
            <a:ext cx="494102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673850" y="8242300"/>
            <a:ext cx="533400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501650" y="1532344"/>
          <a:ext cx="6781799" cy="60698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244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295399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81207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05.05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Встреча с сотрудниками  ГБУЗ РК «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Раздольненская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районная больница»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56823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07.05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Интерактивная</a:t>
                      </a:r>
                      <a:r>
                        <a:rPr lang="ru-RU" sz="1800" b="0" baseline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 беседа «Радио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:</a:t>
                      </a:r>
                      <a:r>
                        <a:rPr lang="ru-RU" sz="1800" b="0" baseline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 история и современность» (</a:t>
                      </a:r>
                      <a:r>
                        <a:rPr lang="ru-RU" sz="1800" b="0" baseline="0" dirty="0" err="1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Раздольненская</a:t>
                      </a:r>
                      <a:r>
                        <a:rPr lang="ru-RU" sz="1800" b="0" baseline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 центральная районная библиотека им. А.И. Домбровского)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</a:t>
                      </a:r>
                      <a:r>
                        <a:rPr lang="en-US" b="0" dirty="0" smtClean="0">
                          <a:latin typeface="+mn-lt"/>
                        </a:rPr>
                        <a:t>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08.05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Участие во всероссийской</a:t>
                      </a:r>
                      <a:r>
                        <a:rPr lang="ru-RU" sz="1800" b="0" baseline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 акции «Георгиевская ленточка»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09.05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Участие в мероприятиях, посвященных Дню Победы совместно с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Раздольненским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местным отделением Крымского регионального отделения Всероссийской политической партии «Единая Россия</a:t>
                      </a:r>
                      <a:r>
                        <a:rPr lang="ru-RU" sz="18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 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rgbClr val="FF0000"/>
                        </a:solidFill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Время</a:t>
                      </a:r>
                      <a:r>
                        <a:rPr lang="ru-RU" b="0" baseline="0" dirty="0" smtClean="0">
                          <a:latin typeface="+mn-lt"/>
                        </a:rPr>
                        <a:t> уточняется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9188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12.05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Встреча с представителем ОМВД России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по </a:t>
                      </a:r>
                      <a:r>
                        <a:rPr lang="ru-RU" sz="1800" b="0" baseline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Раздольненскому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району</a:t>
                      </a:r>
                      <a:endParaRPr lang="ru-RU" sz="1800" b="0" dirty="0">
                        <a:solidFill>
                          <a:srgbClr val="FF0000"/>
                        </a:solidFill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</a:t>
                      </a:r>
                      <a:r>
                        <a:rPr lang="en-US" b="0" dirty="0" smtClean="0">
                          <a:latin typeface="+mn-lt"/>
                        </a:rPr>
                        <a:t>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13280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1"/>
            <a:ext cx="3720388" cy="1428700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480299"/>
            <a:ext cx="7345680" cy="310397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92650" y="316976"/>
            <a:ext cx="24466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МЕРОПРИЯТИЯ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10" dirty="0" smtClean="0"/>
              <a:t>МАЙ</a:t>
            </a:r>
            <a:endParaRPr spc="-10" dirty="0" smtClean="0"/>
          </a:p>
          <a:p>
            <a:pPr marR="5080" algn="r">
              <a:lnSpc>
                <a:spcPts val="2700"/>
              </a:lnSpc>
            </a:pPr>
            <a:r>
              <a:rPr spc="-20" dirty="0" smtClean="0"/>
              <a:t>202</a:t>
            </a:r>
            <a:r>
              <a:rPr lang="ru-RU" spc="-20" dirty="0" smtClean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Раздольное ул. Гоголя, д.100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+7(36553)77-001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Окунская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Надежда Алексеевна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2940050" y="7556500"/>
            <a:ext cx="3505200" cy="14295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 пятница                                 09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:00 -  16:45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4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Крым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0"/>
            <a:ext cx="2518182" cy="1155700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369050" y="7937500"/>
            <a:ext cx="494102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673850" y="8242300"/>
            <a:ext cx="533400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577850" y="1436668"/>
          <a:ext cx="6781799" cy="57431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1073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18648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302078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1952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75535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15.05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Лекция-встреча по вопросам пенсионного законодательства</a:t>
                      </a:r>
                      <a:endParaRPr lang="ru-RU" sz="1800" b="0" baseline="0" dirty="0" smtClean="0">
                        <a:solidFill>
                          <a:srgbClr val="231F20"/>
                        </a:solidFill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 smtClean="0">
                        <a:solidFill>
                          <a:srgbClr val="FF0000"/>
                        </a:solidFill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Время уточняется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88502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20.05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Встреча с психологом «Как справиться с тревожностью и противостоять стрессу»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88502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21.05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Онлайн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лекция РГО «Знание» </a:t>
                      </a: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«Откуда мы родом: пишем историю семьи вместе».</a:t>
                      </a:r>
                      <a:r>
                        <a:rPr lang="ru-RU" sz="1800" b="0" strike="noStrike" spc="-1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800" b="0" strike="noStrike" spc="-1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53103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27.05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Урок финансовой грамотности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115053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29.05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Урок цифровой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грамотности. Просмотр фильма, предоставленного Всероссийской общественной организацией «Русское географическое общество»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 smtClean="0">
                        <a:solidFill>
                          <a:srgbClr val="FF0000"/>
                        </a:solidFill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5401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699</TotalTime>
  <Words>252</Words>
  <Application>Microsoft Office PowerPoint</Application>
  <PresentationFormat>Произвольный</PresentationFormat>
  <Paragraphs>58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МАЙ 2026</vt:lpstr>
      <vt:lpstr>МЕРОПРИЯТИЯ НА МАЙ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091OkunskayaNA</cp:lastModifiedBy>
  <cp:revision>71</cp:revision>
  <dcterms:created xsi:type="dcterms:W3CDTF">2025-11-06T11:20:25Z</dcterms:created>
  <dcterms:modified xsi:type="dcterms:W3CDTF">2026-04-27T06:44:44Z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