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9" r:id="rId3"/>
  </p:sldIdLst>
  <p:sldSz cx="7556500" cy="106934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308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/>
          <a:stretch/>
        </p:blipFill>
        <p:spPr>
          <a:xfrm>
            <a:off x="3819240" y="14940"/>
            <a:ext cx="3715920" cy="1654200"/>
          </a:xfrm>
          <a:prstGeom prst="rect">
            <a:avLst/>
          </a:prstGeom>
          <a:ln>
            <a:noFill/>
          </a:ln>
        </p:spPr>
      </p:pic>
      <p:pic>
        <p:nvPicPr>
          <p:cNvPr id="40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99000" cy="128520"/>
          </a:xfrm>
          <a:prstGeom prst="rect">
            <a:avLst/>
          </a:prstGeom>
          <a:ln>
            <a:noFill/>
          </a:ln>
        </p:spPr>
      </p:pic>
      <p:sp>
        <p:nvSpPr>
          <p:cNvPr id="41" name="CustomShape 2"/>
          <p:cNvSpPr/>
          <p:nvPr/>
        </p:nvSpPr>
        <p:spPr>
          <a:xfrm>
            <a:off x="771480" y="8178120"/>
            <a:ext cx="90360" cy="12528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2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88000" cy="128520"/>
          </a:xfrm>
          <a:prstGeom prst="rect">
            <a:avLst/>
          </a:prstGeom>
          <a:ln>
            <a:noFill/>
          </a:ln>
        </p:spPr>
      </p:pic>
      <p:pic>
        <p:nvPicPr>
          <p:cNvPr id="43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15000" cy="128520"/>
          </a:xfrm>
          <a:prstGeom prst="rect">
            <a:avLst/>
          </a:prstGeom>
          <a:ln>
            <a:noFill/>
          </a:ln>
        </p:spPr>
      </p:pic>
      <p:pic>
        <p:nvPicPr>
          <p:cNvPr id="44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5840" cy="124920"/>
          </a:xfrm>
          <a:prstGeom prst="rect">
            <a:avLst/>
          </a:prstGeom>
          <a:ln>
            <a:noFill/>
          </a:ln>
        </p:spPr>
      </p:pic>
      <p:pic>
        <p:nvPicPr>
          <p:cNvPr id="45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08720" cy="126720"/>
          </a:xfrm>
          <a:prstGeom prst="rect">
            <a:avLst/>
          </a:prstGeom>
          <a:ln>
            <a:noFill/>
          </a:ln>
        </p:spPr>
      </p:pic>
      <p:sp>
        <p:nvSpPr>
          <p:cNvPr id="46" name="CustomShape 3"/>
          <p:cNvSpPr/>
          <p:nvPr/>
        </p:nvSpPr>
        <p:spPr>
          <a:xfrm>
            <a:off x="4668840" y="352980"/>
            <a:ext cx="2443680" cy="1863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r>
              <a:rPr lang="ru-RU" sz="2700" b="1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</a:t>
            </a:r>
            <a:endParaRPr lang="ru-RU" sz="2700" b="1" strike="noStrike" spc="-1" dirty="0" smtClean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endParaRPr lang="ru-RU" sz="2700" b="1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endParaRPr lang="ru-RU" sz="2700" b="1" strike="noStrike" spc="-1" dirty="0" smtClean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endParaRPr lang="ru-RU" sz="2700" b="1" spc="-1" dirty="0" smtClean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endParaRPr lang="ru-RU" sz="2700" b="1" strike="noStrike" spc="-1" dirty="0" smtClean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r>
              <a:rPr lang="ru-RU" sz="2700" b="1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 МАЙ</a:t>
            </a:r>
            <a:r>
              <a:rPr dirty="0">
                <a:solidFill>
                  <a:schemeClr val="bg1"/>
                </a:solidFill>
              </a:rPr>
              <a:t/>
            </a:r>
            <a:br>
              <a:rPr dirty="0">
                <a:solidFill>
                  <a:schemeClr val="bg1"/>
                </a:solidFill>
              </a:rPr>
            </a:br>
            <a:endParaRPr lang="ru-RU" dirty="0" smtClean="0">
              <a:solidFill>
                <a:schemeClr val="bg1"/>
              </a:solidFill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endParaRPr lang="ru-RU" sz="2700" b="1" strike="noStrike" spc="-1" dirty="0" smtClean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endParaRPr lang="ru-RU" sz="2700" b="1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endParaRPr lang="ru-RU" sz="2700" b="1" spc="-1" dirty="0" smtClean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endParaRPr lang="ru-RU" sz="2700" b="1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r>
              <a:rPr lang="ru-RU" sz="2700" b="1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2026</a:t>
            </a:r>
            <a:endParaRPr lang="ru-RU" sz="2700" b="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CustomShape 4"/>
          <p:cNvSpPr/>
          <p:nvPr/>
        </p:nvSpPr>
        <p:spPr>
          <a:xfrm>
            <a:off x="628920" y="8441640"/>
            <a:ext cx="5109840" cy="2300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103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4400" b="1" strike="noStrike" spc="-103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0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 контакты:</a:t>
            </a:r>
            <a:endParaRPr lang="ru-RU" sz="13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0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 Республика Крым, </a:t>
            </a:r>
            <a:r>
              <a:rPr lang="ru-RU" sz="13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г.Саки</a:t>
            </a: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</a:t>
            </a:r>
            <a:r>
              <a:rPr lang="ru-RU" sz="13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ул.Строительная</a:t>
            </a: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1В </a:t>
            </a:r>
            <a:r>
              <a:rPr dirty="0"/>
              <a:t/>
            </a:r>
            <a:br>
              <a:rPr dirty="0"/>
            </a:b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номер +7 978 7848767</a:t>
            </a:r>
            <a:endParaRPr lang="ru-RU" sz="13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0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ФИО  </a:t>
            </a:r>
            <a:r>
              <a:rPr lang="ru-RU" sz="13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Смедляева</a:t>
            </a: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3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Зейнеб</a:t>
            </a: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3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Меметовна</a:t>
            </a:r>
            <a:endParaRPr lang="ru-RU" sz="13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50" name="object 49"/>
          <p:cNvPicPr/>
          <p:nvPr/>
        </p:nvPicPr>
        <p:blipFill>
          <a:blip r:embed="rId8"/>
          <a:stretch/>
        </p:blipFill>
        <p:spPr>
          <a:xfrm>
            <a:off x="512280" y="489240"/>
            <a:ext cx="835200" cy="952920"/>
          </a:xfrm>
          <a:prstGeom prst="rect">
            <a:avLst/>
          </a:prstGeom>
          <a:ln>
            <a:noFill/>
          </a:ln>
        </p:spPr>
      </p:pic>
      <p:sp>
        <p:nvSpPr>
          <p:cNvPr id="51" name="CustomShape 7"/>
          <p:cNvSpPr/>
          <p:nvPr/>
        </p:nvSpPr>
        <p:spPr>
          <a:xfrm>
            <a:off x="1577160" y="814680"/>
            <a:ext cx="290880" cy="181080"/>
          </a:xfrm>
          <a:custGeom>
            <a:avLst/>
            <a:gdLst/>
            <a:ahLst/>
            <a:cxn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2" name="CustomShape 8"/>
          <p:cNvSpPr/>
          <p:nvPr/>
        </p:nvSpPr>
        <p:spPr>
          <a:xfrm>
            <a:off x="1917720" y="814680"/>
            <a:ext cx="286560" cy="146880"/>
          </a:xfrm>
          <a:custGeom>
            <a:avLst/>
            <a:gdLst/>
            <a:ahLst/>
            <a:cxn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3" name="object 53"/>
          <p:cNvPicPr/>
          <p:nvPr/>
        </p:nvPicPr>
        <p:blipFill>
          <a:blip r:embed="rId9"/>
          <a:stretch/>
        </p:blipFill>
        <p:spPr>
          <a:xfrm>
            <a:off x="2244240" y="815040"/>
            <a:ext cx="117000" cy="145800"/>
          </a:xfrm>
          <a:prstGeom prst="rect">
            <a:avLst/>
          </a:prstGeom>
          <a:ln>
            <a:noFill/>
          </a:ln>
        </p:spPr>
      </p:pic>
      <p:pic>
        <p:nvPicPr>
          <p:cNvPr id="54" name="object 54"/>
          <p:cNvPicPr/>
          <p:nvPr/>
        </p:nvPicPr>
        <p:blipFill>
          <a:blip r:embed="rId10"/>
          <a:stretch/>
        </p:blipFill>
        <p:spPr>
          <a:xfrm>
            <a:off x="1556640" y="1049760"/>
            <a:ext cx="155520" cy="149400"/>
          </a:xfrm>
          <a:prstGeom prst="rect">
            <a:avLst/>
          </a:prstGeom>
          <a:ln>
            <a:noFill/>
          </a:ln>
        </p:spPr>
      </p:pic>
      <p:pic>
        <p:nvPicPr>
          <p:cNvPr id="55" name="object 56"/>
          <p:cNvPicPr/>
          <p:nvPr/>
        </p:nvPicPr>
        <p:blipFill>
          <a:blip r:embed="rId11"/>
          <a:stretch/>
        </p:blipFill>
        <p:spPr>
          <a:xfrm>
            <a:off x="1762920" y="1051560"/>
            <a:ext cx="118440" cy="145800"/>
          </a:xfrm>
          <a:prstGeom prst="rect">
            <a:avLst/>
          </a:prstGeom>
          <a:ln>
            <a:noFill/>
          </a:ln>
        </p:spPr>
      </p:pic>
      <p:sp>
        <p:nvSpPr>
          <p:cNvPr id="56" name="CustomShape 9"/>
          <p:cNvSpPr/>
          <p:nvPr/>
        </p:nvSpPr>
        <p:spPr>
          <a:xfrm>
            <a:off x="1917720" y="1051200"/>
            <a:ext cx="518400" cy="179280"/>
          </a:xfrm>
          <a:custGeom>
            <a:avLst/>
            <a:gdLst/>
            <a:ahLst/>
            <a:cxn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7" name="object 59"/>
          <p:cNvPicPr/>
          <p:nvPr/>
        </p:nvPicPr>
        <p:blipFill>
          <a:blip r:embed="rId12"/>
          <a:stretch/>
        </p:blipFill>
        <p:spPr>
          <a:xfrm>
            <a:off x="2489040" y="1051560"/>
            <a:ext cx="125640" cy="145800"/>
          </a:xfrm>
          <a:prstGeom prst="rect">
            <a:avLst/>
          </a:prstGeom>
          <a:ln>
            <a:noFill/>
          </a:ln>
        </p:spPr>
      </p:pic>
      <p:pic>
        <p:nvPicPr>
          <p:cNvPr id="58" name="object 60"/>
          <p:cNvPicPr/>
          <p:nvPr/>
        </p:nvPicPr>
        <p:blipFill>
          <a:blip r:embed="rId13"/>
          <a:stretch/>
        </p:blipFill>
        <p:spPr>
          <a:xfrm>
            <a:off x="2658960" y="1051560"/>
            <a:ext cx="116640" cy="145800"/>
          </a:xfrm>
          <a:prstGeom prst="rect">
            <a:avLst/>
          </a:prstGeom>
          <a:ln>
            <a:noFill/>
          </a:ln>
        </p:spPr>
      </p:pic>
      <p:pic>
        <p:nvPicPr>
          <p:cNvPr id="59" name="object 62"/>
          <p:cNvPicPr/>
          <p:nvPr/>
        </p:nvPicPr>
        <p:blipFill>
          <a:blip r:embed="rId14"/>
          <a:stretch/>
        </p:blipFill>
        <p:spPr>
          <a:xfrm>
            <a:off x="1556640" y="1292040"/>
            <a:ext cx="138960" cy="151200"/>
          </a:xfrm>
          <a:prstGeom prst="rect">
            <a:avLst/>
          </a:prstGeom>
          <a:ln>
            <a:noFill/>
          </a:ln>
        </p:spPr>
      </p:pic>
      <p:pic>
        <p:nvPicPr>
          <p:cNvPr id="60" name="object 63"/>
          <p:cNvPicPr/>
          <p:nvPr/>
        </p:nvPicPr>
        <p:blipFill>
          <a:blip r:embed="rId15"/>
          <a:stretch/>
        </p:blipFill>
        <p:spPr>
          <a:xfrm>
            <a:off x="1725840" y="1292040"/>
            <a:ext cx="160200" cy="151200"/>
          </a:xfrm>
          <a:prstGeom prst="rect">
            <a:avLst/>
          </a:prstGeom>
          <a:ln>
            <a:noFill/>
          </a:ln>
        </p:spPr>
      </p:pic>
      <p:pic>
        <p:nvPicPr>
          <p:cNvPr id="61" name="object 64"/>
          <p:cNvPicPr/>
          <p:nvPr/>
        </p:nvPicPr>
        <p:blipFill>
          <a:blip r:embed="rId16"/>
          <a:stretch/>
        </p:blipFill>
        <p:spPr>
          <a:xfrm>
            <a:off x="1917720" y="1284480"/>
            <a:ext cx="356040" cy="183600"/>
          </a:xfrm>
          <a:prstGeom prst="rect">
            <a:avLst/>
          </a:prstGeom>
          <a:ln>
            <a:noFill/>
          </a:ln>
        </p:spPr>
      </p:pic>
      <p:pic>
        <p:nvPicPr>
          <p:cNvPr id="62" name="object 65"/>
          <p:cNvPicPr/>
          <p:nvPr/>
        </p:nvPicPr>
        <p:blipFill>
          <a:blip r:embed="rId17"/>
          <a:stretch/>
        </p:blipFill>
        <p:spPr>
          <a:xfrm>
            <a:off x="2300040" y="1292040"/>
            <a:ext cx="160200" cy="151200"/>
          </a:xfrm>
          <a:prstGeom prst="rect">
            <a:avLst/>
          </a:prstGeom>
          <a:ln>
            <a:noFill/>
          </a:ln>
        </p:spPr>
      </p:pic>
      <p:sp>
        <p:nvSpPr>
          <p:cNvPr id="63" name="CustomShape 10"/>
          <p:cNvSpPr/>
          <p:nvPr/>
        </p:nvSpPr>
        <p:spPr>
          <a:xfrm>
            <a:off x="2494080" y="1290960"/>
            <a:ext cx="134280" cy="145440"/>
          </a:xfrm>
          <a:custGeom>
            <a:avLst/>
            <a:gdLst/>
            <a:ahLst/>
            <a:cxn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4" name="object 67"/>
          <p:cNvPicPr/>
          <p:nvPr/>
        </p:nvPicPr>
        <p:blipFill>
          <a:blip r:embed="rId18"/>
          <a:stretch/>
        </p:blipFill>
        <p:spPr>
          <a:xfrm>
            <a:off x="2661480" y="1290960"/>
            <a:ext cx="165960" cy="177120"/>
          </a:xfrm>
          <a:prstGeom prst="rect">
            <a:avLst/>
          </a:prstGeom>
          <a:ln>
            <a:noFill/>
          </a:ln>
        </p:spPr>
      </p:pic>
      <p:pic>
        <p:nvPicPr>
          <p:cNvPr id="65" name="object 68"/>
          <p:cNvPicPr/>
          <p:nvPr/>
        </p:nvPicPr>
        <p:blipFill>
          <a:blip r:embed="rId19"/>
          <a:stretch/>
        </p:blipFill>
        <p:spPr>
          <a:xfrm>
            <a:off x="2861640" y="1290960"/>
            <a:ext cx="164160" cy="145800"/>
          </a:xfrm>
          <a:prstGeom prst="rect">
            <a:avLst/>
          </a:prstGeom>
          <a:ln>
            <a:noFill/>
          </a:ln>
        </p:spPr>
      </p:pic>
      <p:sp>
        <p:nvSpPr>
          <p:cNvPr id="66" name="CustomShape 11"/>
          <p:cNvSpPr/>
          <p:nvPr/>
        </p:nvSpPr>
        <p:spPr>
          <a:xfrm>
            <a:off x="6140520" y="9593640"/>
            <a:ext cx="870480" cy="8542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7" name="CustomShape 12"/>
          <p:cNvSpPr/>
          <p:nvPr/>
        </p:nvSpPr>
        <p:spPr>
          <a:xfrm>
            <a:off x="6047640" y="7937640"/>
            <a:ext cx="811080" cy="8110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68" name="object 48"/>
          <p:cNvPicPr/>
          <p:nvPr/>
        </p:nvPicPr>
        <p:blipFill>
          <a:blip r:embed="rId20"/>
          <a:stretch/>
        </p:blipFill>
        <p:spPr>
          <a:xfrm>
            <a:off x="6162120" y="8186210"/>
            <a:ext cx="597240" cy="512280"/>
          </a:xfrm>
          <a:prstGeom prst="rect">
            <a:avLst/>
          </a:prstGeom>
          <a:ln>
            <a:noFill/>
          </a:ln>
        </p:spPr>
      </p:pic>
      <p:pic>
        <p:nvPicPr>
          <p:cNvPr id="69" name="Рисунок 7"/>
          <p:cNvPicPr/>
          <p:nvPr/>
        </p:nvPicPr>
        <p:blipFill>
          <a:blip r:embed="rId21"/>
          <a:stretch/>
        </p:blipFill>
        <p:spPr>
          <a:xfrm>
            <a:off x="6146820" y="9595900"/>
            <a:ext cx="857880" cy="857880"/>
          </a:xfrm>
          <a:prstGeom prst="rect">
            <a:avLst/>
          </a:prstGeom>
          <a:ln>
            <a:noFill/>
          </a:ln>
        </p:spPr>
      </p:pic>
      <p:graphicFrame>
        <p:nvGraphicFramePr>
          <p:cNvPr id="70" name="Table 13"/>
          <p:cNvGraphicFramePr/>
          <p:nvPr>
            <p:extLst>
              <p:ext uri="{D42A27DB-BD31-4B8C-83A1-F6EECF244321}">
                <p14:modId xmlns:p14="http://schemas.microsoft.com/office/powerpoint/2010/main" val="732027994"/>
              </p:ext>
            </p:extLst>
          </p:nvPr>
        </p:nvGraphicFramePr>
        <p:xfrm>
          <a:off x="272880" y="1842480"/>
          <a:ext cx="7029000" cy="5377228"/>
        </p:xfrm>
        <a:graphic>
          <a:graphicData uri="http://schemas.openxmlformats.org/drawingml/2006/table">
            <a:tbl>
              <a:tblPr/>
              <a:tblGrid>
                <a:gridCol w="871920"/>
                <a:gridCol w="5071320"/>
                <a:gridCol w="1085760"/>
              </a:tblGrid>
              <a:tr h="65693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3407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01.05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Встречаем май в ритме танца </a:t>
                      </a:r>
                      <a:r>
                        <a:rPr lang="ru-RU" sz="1400" b="0" strike="noStrike" spc="-1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Зумба</a:t>
                      </a:r>
                      <a:r>
                        <a:rPr lang="ru-RU" sz="14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 (Набережная </a:t>
                      </a:r>
                      <a:r>
                        <a:rPr lang="ru-RU" sz="1400" b="0" strike="noStrike" spc="-1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г.Саки</a:t>
                      </a:r>
                      <a:r>
                        <a:rPr lang="ru-RU" sz="14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)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12:00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770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04.05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Встреча с Психологом</a:t>
                      </a:r>
                      <a:endParaRPr lang="ru-RU" sz="14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10:00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45501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06.05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Урок рукоделия.</a:t>
                      </a:r>
                      <a:r>
                        <a:rPr lang="ru-RU" sz="1400" b="0" strike="noStrike" spc="-1" baseline="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 Участие в акциях: «Окна Победы», «Георгиевская ленточка».</a:t>
                      </a:r>
                      <a:endParaRPr lang="ru-RU" sz="14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15:00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5318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07.05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Литературный реквием. Читаем стихи о войне. (Алешина Л.С. и дети</a:t>
                      </a:r>
                      <a:r>
                        <a:rPr lang="ru-RU" sz="1400" b="0" strike="noStrike" spc="-1" baseline="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 сотрудников СФР).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14:00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4208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09.05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Участие</a:t>
                      </a:r>
                      <a:r>
                        <a:rPr lang="ru-RU" sz="1400" b="0" strike="noStrike" spc="-1" baseline="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 в торжественном мероприятии, приуроченном к 82 годовщине в ВОВ. (С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овместно 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с МО «Единая Россия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»).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Время уточняется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3128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13.05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Урок </a:t>
                      </a:r>
                      <a:r>
                        <a:rPr lang="ru-RU" sz="14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рукоделия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15:00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4979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14.05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Встреча с врачом «Уход за лицом и телом в весенне-летний период» (Врач-дерматолог Земляных И.А.) 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10:00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3128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18.05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Встреча с Психологом.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10:00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3128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19.05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Урок компьютерной и цифровой  грамотности.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10:00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4935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20.05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Год Единства Народов: знакомство с народными промыслами, мастер класс по вышивке. ЦОСП </a:t>
                      </a:r>
                      <a:r>
                        <a:rPr lang="ru-RU" sz="14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г.Бахчисарай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.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10:00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5318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21.05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Онлайн мероприятие. «Откуда мы родом: ищем историю семьи вместе».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10:00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37" name="CustomShape 1"/>
          <p:cNvSpPr/>
          <p:nvPr/>
        </p:nvSpPr>
        <p:spPr>
          <a:xfrm>
            <a:off x="116640" y="6958980"/>
            <a:ext cx="7341480" cy="357948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1" name="CustomShape 4"/>
          <p:cNvSpPr/>
          <p:nvPr/>
        </p:nvSpPr>
        <p:spPr>
          <a:xfrm>
            <a:off x="397620" y="8253930"/>
            <a:ext cx="5109840" cy="2300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/>
            <a:r>
              <a:rPr lang="ru-RU" sz="4000" b="1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4000" b="1" strike="noStrike" spc="-103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000" b="1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4000" b="1" strike="noStrike" spc="-103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000" b="1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</a:t>
            </a:r>
            <a:r>
              <a:rPr lang="ru-RU" sz="4000" b="1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!</a:t>
            </a:r>
            <a:endParaRPr lang="ru-RU" sz="4000" b="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/>
            <a:r>
              <a:rPr lang="ru-RU" sz="11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 контакты</a:t>
            </a:r>
            <a:r>
              <a:rPr lang="ru-RU" sz="1100" b="0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:</a:t>
            </a:r>
          </a:p>
          <a:p>
            <a:pPr marL="15120"/>
            <a:r>
              <a:rPr lang="ru-RU" sz="1100" b="0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</a:t>
            </a:r>
            <a:r>
              <a:rPr lang="ru-RU" sz="11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: Республика Крым, </a:t>
            </a:r>
            <a:r>
              <a:rPr lang="ru-RU" sz="1100" b="0" strike="noStrike" spc="-1" dirty="0" err="1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г.Саки</a:t>
            </a:r>
            <a:r>
              <a:rPr lang="ru-RU" sz="11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</a:t>
            </a:r>
            <a:r>
              <a:rPr lang="ru-RU" sz="1100" b="0" strike="noStrike" spc="-1" dirty="0" err="1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ул.Строительная</a:t>
            </a:r>
            <a:r>
              <a:rPr lang="ru-RU" sz="11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1В </a:t>
            </a:r>
            <a:r>
              <a:rPr sz="1400" dirty="0">
                <a:solidFill>
                  <a:schemeClr val="bg1"/>
                </a:solidFill>
              </a:rPr>
              <a:t/>
            </a:r>
            <a:br>
              <a:rPr sz="1400" dirty="0">
                <a:solidFill>
                  <a:schemeClr val="bg1"/>
                </a:solidFill>
              </a:rPr>
            </a:br>
            <a:r>
              <a:rPr lang="ru-RU" sz="1100" b="0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</a:t>
            </a:r>
            <a:r>
              <a:rPr lang="ru-RU" sz="11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номер +7 978 </a:t>
            </a:r>
            <a:r>
              <a:rPr lang="ru-RU" sz="1100" b="0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7848767</a:t>
            </a:r>
          </a:p>
          <a:p>
            <a:pPr marL="15120"/>
            <a:r>
              <a:rPr lang="ru-RU" sz="1100" b="0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ФИО  </a:t>
            </a:r>
            <a:r>
              <a:rPr lang="ru-RU" sz="1100" b="0" strike="noStrike" spc="-1" dirty="0" err="1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Смедляева</a:t>
            </a:r>
            <a:r>
              <a:rPr lang="ru-RU" sz="11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100" b="0" strike="noStrike" spc="-1" dirty="0" err="1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Зейнеб</a:t>
            </a:r>
            <a:r>
              <a:rPr lang="ru-RU" sz="11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100" b="0" strike="noStrike" spc="-1" dirty="0" err="1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Меметовна</a:t>
            </a:r>
            <a:endParaRPr lang="ru-RU" sz="1100" b="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CustomShape 12"/>
          <p:cNvSpPr/>
          <p:nvPr/>
        </p:nvSpPr>
        <p:spPr>
          <a:xfrm>
            <a:off x="6047640" y="8176909"/>
            <a:ext cx="811080" cy="8110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2" name="object 48"/>
          <p:cNvPicPr/>
          <p:nvPr/>
        </p:nvPicPr>
        <p:blipFill>
          <a:blip r:embed="rId20"/>
          <a:stretch/>
        </p:blipFill>
        <p:spPr>
          <a:xfrm>
            <a:off x="6162120" y="8388700"/>
            <a:ext cx="597240" cy="512280"/>
          </a:xfrm>
          <a:prstGeom prst="rect">
            <a:avLst/>
          </a:prstGeom>
          <a:ln>
            <a:noFill/>
          </a:ln>
        </p:spPr>
      </p:pic>
      <p:sp>
        <p:nvSpPr>
          <p:cNvPr id="48" name="CustomShape 5"/>
          <p:cNvSpPr/>
          <p:nvPr/>
        </p:nvSpPr>
        <p:spPr>
          <a:xfrm>
            <a:off x="4008600" y="7640850"/>
            <a:ext cx="3293280" cy="738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 algn="r">
              <a:lnSpc>
                <a:spcPct val="112000"/>
              </a:lnSpc>
              <a:spcBef>
                <a:spcPts val="99"/>
              </a:spcBef>
            </a:pPr>
            <a:r>
              <a:rPr lang="ru-RU" sz="14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</a:t>
            </a:r>
            <a:r>
              <a:rPr lang="ru-RU" sz="1400" b="1" strike="noStrike" spc="-32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4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работы: понедельник – четверг 09:00 – 18:00 пятница 09:00 – 16:45</a:t>
            </a:r>
            <a:endParaRPr lang="ru-RU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4" name="CustomShape 6"/>
          <p:cNvSpPr/>
          <p:nvPr/>
        </p:nvSpPr>
        <p:spPr>
          <a:xfrm>
            <a:off x="5696285" y="9005889"/>
            <a:ext cx="1758950" cy="758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spcBef>
                <a:spcPts val="258"/>
              </a:spcBef>
            </a:pPr>
            <a:r>
              <a:rPr lang="ru-RU" sz="9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900" b="0" strike="noStrike" spc="466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9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900" b="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/>
            <a:r>
              <a:rPr lang="ru-RU" sz="9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900" b="0" strike="noStrike" spc="466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9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РФ</a:t>
            </a:r>
            <a:endParaRPr lang="ru-RU" sz="900" b="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/>
            <a:r>
              <a:rPr lang="ru-RU" sz="9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</a:t>
            </a:r>
            <a:r>
              <a:rPr lang="ru-RU" sz="900" b="0" strike="noStrike" spc="12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Республике Крым</a:t>
            </a:r>
            <a:endParaRPr lang="ru-RU" sz="900" b="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6" name="CustomShape 11"/>
          <p:cNvSpPr/>
          <p:nvPr/>
        </p:nvSpPr>
        <p:spPr>
          <a:xfrm>
            <a:off x="6055380" y="9525500"/>
            <a:ext cx="870480" cy="8542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5" name="Рисунок 7"/>
          <p:cNvPicPr/>
          <p:nvPr/>
        </p:nvPicPr>
        <p:blipFill>
          <a:blip r:embed="rId21"/>
          <a:stretch/>
        </p:blipFill>
        <p:spPr>
          <a:xfrm>
            <a:off x="6102568" y="9587209"/>
            <a:ext cx="776103" cy="750634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/>
          <a:stretch/>
        </p:blipFill>
        <p:spPr>
          <a:xfrm>
            <a:off x="3819240" y="14940"/>
            <a:ext cx="3715920" cy="1654200"/>
          </a:xfrm>
          <a:prstGeom prst="rect">
            <a:avLst/>
          </a:prstGeom>
          <a:ln>
            <a:noFill/>
          </a:ln>
        </p:spPr>
      </p:pic>
      <p:pic>
        <p:nvPicPr>
          <p:cNvPr id="40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99000" cy="128520"/>
          </a:xfrm>
          <a:prstGeom prst="rect">
            <a:avLst/>
          </a:prstGeom>
          <a:ln>
            <a:noFill/>
          </a:ln>
        </p:spPr>
      </p:pic>
      <p:sp>
        <p:nvSpPr>
          <p:cNvPr id="41" name="CustomShape 2"/>
          <p:cNvSpPr/>
          <p:nvPr/>
        </p:nvSpPr>
        <p:spPr>
          <a:xfrm>
            <a:off x="771480" y="8178120"/>
            <a:ext cx="90360" cy="12528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2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88000" cy="128520"/>
          </a:xfrm>
          <a:prstGeom prst="rect">
            <a:avLst/>
          </a:prstGeom>
          <a:ln>
            <a:noFill/>
          </a:ln>
        </p:spPr>
      </p:pic>
      <p:pic>
        <p:nvPicPr>
          <p:cNvPr id="43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15000" cy="128520"/>
          </a:xfrm>
          <a:prstGeom prst="rect">
            <a:avLst/>
          </a:prstGeom>
          <a:ln>
            <a:noFill/>
          </a:ln>
        </p:spPr>
      </p:pic>
      <p:pic>
        <p:nvPicPr>
          <p:cNvPr id="44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5840" cy="124920"/>
          </a:xfrm>
          <a:prstGeom prst="rect">
            <a:avLst/>
          </a:prstGeom>
          <a:ln>
            <a:noFill/>
          </a:ln>
        </p:spPr>
      </p:pic>
      <p:pic>
        <p:nvPicPr>
          <p:cNvPr id="45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08720" cy="126720"/>
          </a:xfrm>
          <a:prstGeom prst="rect">
            <a:avLst/>
          </a:prstGeom>
          <a:ln>
            <a:noFill/>
          </a:ln>
        </p:spPr>
      </p:pic>
      <p:sp>
        <p:nvSpPr>
          <p:cNvPr id="46" name="CustomShape 3"/>
          <p:cNvSpPr/>
          <p:nvPr/>
        </p:nvSpPr>
        <p:spPr>
          <a:xfrm>
            <a:off x="4668840" y="352980"/>
            <a:ext cx="2443680" cy="1863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r>
              <a:rPr lang="ru-RU" sz="2700" b="1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</a:t>
            </a:r>
            <a:endParaRPr lang="ru-RU" sz="2700" b="1" strike="noStrike" spc="-1" dirty="0" smtClean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endParaRPr lang="ru-RU" sz="2700" b="1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endParaRPr lang="ru-RU" sz="2700" b="1" strike="noStrike" spc="-1" dirty="0" smtClean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endParaRPr lang="ru-RU" sz="2700" b="1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endParaRPr lang="ru-RU" sz="2700" b="1" strike="noStrike" spc="-1" dirty="0" smtClean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r>
              <a:rPr lang="ru-RU" sz="2700" b="1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 МАЙ</a:t>
            </a:r>
            <a:r>
              <a:rPr dirty="0">
                <a:solidFill>
                  <a:schemeClr val="bg1"/>
                </a:solidFill>
              </a:rPr>
              <a:t/>
            </a:r>
            <a:br>
              <a:rPr dirty="0">
                <a:solidFill>
                  <a:schemeClr val="bg1"/>
                </a:solidFill>
              </a:rPr>
            </a:br>
            <a:endParaRPr lang="ru-RU" dirty="0" smtClean="0">
              <a:solidFill>
                <a:schemeClr val="bg1"/>
              </a:solidFill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endParaRPr lang="ru-RU" sz="2700" b="1" strike="noStrike" spc="-1" dirty="0" smtClean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endParaRPr lang="ru-RU" sz="2700" b="1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endParaRPr lang="ru-RU" sz="2700" b="1" spc="-1" dirty="0" smtClean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endParaRPr lang="ru-RU" sz="2700" b="1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r>
              <a:rPr lang="ru-RU" sz="2700" b="1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2026</a:t>
            </a:r>
            <a:endParaRPr lang="ru-RU" sz="2700" b="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CustomShape 4"/>
          <p:cNvSpPr/>
          <p:nvPr/>
        </p:nvSpPr>
        <p:spPr>
          <a:xfrm>
            <a:off x="628920" y="8441640"/>
            <a:ext cx="5109840" cy="2300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103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4400" b="1" strike="noStrike" spc="-103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0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 контакты:</a:t>
            </a:r>
            <a:endParaRPr lang="ru-RU" sz="13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0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 Республика Крым, </a:t>
            </a:r>
            <a:r>
              <a:rPr lang="ru-RU" sz="13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г.Саки</a:t>
            </a: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</a:t>
            </a:r>
            <a:r>
              <a:rPr lang="ru-RU" sz="13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ул.Строительная</a:t>
            </a: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1В </a:t>
            </a:r>
            <a:r>
              <a:rPr dirty="0"/>
              <a:t/>
            </a:r>
            <a:br>
              <a:rPr dirty="0"/>
            </a:b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номер +7 978 7848767</a:t>
            </a:r>
            <a:endParaRPr lang="ru-RU" sz="13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0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ФИО  </a:t>
            </a:r>
            <a:r>
              <a:rPr lang="ru-RU" sz="13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Смедляева</a:t>
            </a: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3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Зейнеб</a:t>
            </a: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3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Меметовна</a:t>
            </a:r>
            <a:endParaRPr lang="ru-RU" sz="13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50" name="object 49"/>
          <p:cNvPicPr/>
          <p:nvPr/>
        </p:nvPicPr>
        <p:blipFill>
          <a:blip r:embed="rId8"/>
          <a:stretch/>
        </p:blipFill>
        <p:spPr>
          <a:xfrm>
            <a:off x="512280" y="489240"/>
            <a:ext cx="835200" cy="952920"/>
          </a:xfrm>
          <a:prstGeom prst="rect">
            <a:avLst/>
          </a:prstGeom>
          <a:ln>
            <a:noFill/>
          </a:ln>
        </p:spPr>
      </p:pic>
      <p:sp>
        <p:nvSpPr>
          <p:cNvPr id="51" name="CustomShape 7"/>
          <p:cNvSpPr/>
          <p:nvPr/>
        </p:nvSpPr>
        <p:spPr>
          <a:xfrm>
            <a:off x="1577160" y="814680"/>
            <a:ext cx="290880" cy="181080"/>
          </a:xfrm>
          <a:custGeom>
            <a:avLst/>
            <a:gdLst/>
            <a:ahLst/>
            <a:cxn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2" name="CustomShape 8"/>
          <p:cNvSpPr/>
          <p:nvPr/>
        </p:nvSpPr>
        <p:spPr>
          <a:xfrm>
            <a:off x="1917720" y="814680"/>
            <a:ext cx="286560" cy="146880"/>
          </a:xfrm>
          <a:custGeom>
            <a:avLst/>
            <a:gdLst/>
            <a:ahLst/>
            <a:cxn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3" name="object 53"/>
          <p:cNvPicPr/>
          <p:nvPr/>
        </p:nvPicPr>
        <p:blipFill>
          <a:blip r:embed="rId9"/>
          <a:stretch/>
        </p:blipFill>
        <p:spPr>
          <a:xfrm>
            <a:off x="2244240" y="815040"/>
            <a:ext cx="117000" cy="145800"/>
          </a:xfrm>
          <a:prstGeom prst="rect">
            <a:avLst/>
          </a:prstGeom>
          <a:ln>
            <a:noFill/>
          </a:ln>
        </p:spPr>
      </p:pic>
      <p:pic>
        <p:nvPicPr>
          <p:cNvPr id="54" name="object 54"/>
          <p:cNvPicPr/>
          <p:nvPr/>
        </p:nvPicPr>
        <p:blipFill>
          <a:blip r:embed="rId10"/>
          <a:stretch/>
        </p:blipFill>
        <p:spPr>
          <a:xfrm>
            <a:off x="1556640" y="1049760"/>
            <a:ext cx="155520" cy="149400"/>
          </a:xfrm>
          <a:prstGeom prst="rect">
            <a:avLst/>
          </a:prstGeom>
          <a:ln>
            <a:noFill/>
          </a:ln>
        </p:spPr>
      </p:pic>
      <p:pic>
        <p:nvPicPr>
          <p:cNvPr id="55" name="object 56"/>
          <p:cNvPicPr/>
          <p:nvPr/>
        </p:nvPicPr>
        <p:blipFill>
          <a:blip r:embed="rId11"/>
          <a:stretch/>
        </p:blipFill>
        <p:spPr>
          <a:xfrm>
            <a:off x="1762920" y="1051560"/>
            <a:ext cx="118440" cy="145800"/>
          </a:xfrm>
          <a:prstGeom prst="rect">
            <a:avLst/>
          </a:prstGeom>
          <a:ln>
            <a:noFill/>
          </a:ln>
        </p:spPr>
      </p:pic>
      <p:sp>
        <p:nvSpPr>
          <p:cNvPr id="56" name="CustomShape 9"/>
          <p:cNvSpPr/>
          <p:nvPr/>
        </p:nvSpPr>
        <p:spPr>
          <a:xfrm>
            <a:off x="1917720" y="1051200"/>
            <a:ext cx="518400" cy="179280"/>
          </a:xfrm>
          <a:custGeom>
            <a:avLst/>
            <a:gdLst/>
            <a:ahLst/>
            <a:cxn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7" name="object 59"/>
          <p:cNvPicPr/>
          <p:nvPr/>
        </p:nvPicPr>
        <p:blipFill>
          <a:blip r:embed="rId12"/>
          <a:stretch/>
        </p:blipFill>
        <p:spPr>
          <a:xfrm>
            <a:off x="2489040" y="1051560"/>
            <a:ext cx="125640" cy="145800"/>
          </a:xfrm>
          <a:prstGeom prst="rect">
            <a:avLst/>
          </a:prstGeom>
          <a:ln>
            <a:noFill/>
          </a:ln>
        </p:spPr>
      </p:pic>
      <p:pic>
        <p:nvPicPr>
          <p:cNvPr id="58" name="object 60"/>
          <p:cNvPicPr/>
          <p:nvPr/>
        </p:nvPicPr>
        <p:blipFill>
          <a:blip r:embed="rId13"/>
          <a:stretch/>
        </p:blipFill>
        <p:spPr>
          <a:xfrm>
            <a:off x="2658960" y="1051560"/>
            <a:ext cx="116640" cy="145800"/>
          </a:xfrm>
          <a:prstGeom prst="rect">
            <a:avLst/>
          </a:prstGeom>
          <a:ln>
            <a:noFill/>
          </a:ln>
        </p:spPr>
      </p:pic>
      <p:pic>
        <p:nvPicPr>
          <p:cNvPr id="59" name="object 62"/>
          <p:cNvPicPr/>
          <p:nvPr/>
        </p:nvPicPr>
        <p:blipFill>
          <a:blip r:embed="rId14"/>
          <a:stretch/>
        </p:blipFill>
        <p:spPr>
          <a:xfrm>
            <a:off x="1556640" y="1292040"/>
            <a:ext cx="138960" cy="151200"/>
          </a:xfrm>
          <a:prstGeom prst="rect">
            <a:avLst/>
          </a:prstGeom>
          <a:ln>
            <a:noFill/>
          </a:ln>
        </p:spPr>
      </p:pic>
      <p:pic>
        <p:nvPicPr>
          <p:cNvPr id="60" name="object 63"/>
          <p:cNvPicPr/>
          <p:nvPr/>
        </p:nvPicPr>
        <p:blipFill>
          <a:blip r:embed="rId15"/>
          <a:stretch/>
        </p:blipFill>
        <p:spPr>
          <a:xfrm>
            <a:off x="1725840" y="1292040"/>
            <a:ext cx="160200" cy="151200"/>
          </a:xfrm>
          <a:prstGeom prst="rect">
            <a:avLst/>
          </a:prstGeom>
          <a:ln>
            <a:noFill/>
          </a:ln>
        </p:spPr>
      </p:pic>
      <p:pic>
        <p:nvPicPr>
          <p:cNvPr id="61" name="object 64"/>
          <p:cNvPicPr/>
          <p:nvPr/>
        </p:nvPicPr>
        <p:blipFill>
          <a:blip r:embed="rId16"/>
          <a:stretch/>
        </p:blipFill>
        <p:spPr>
          <a:xfrm>
            <a:off x="1917720" y="1284480"/>
            <a:ext cx="356040" cy="183600"/>
          </a:xfrm>
          <a:prstGeom prst="rect">
            <a:avLst/>
          </a:prstGeom>
          <a:ln>
            <a:noFill/>
          </a:ln>
        </p:spPr>
      </p:pic>
      <p:pic>
        <p:nvPicPr>
          <p:cNvPr id="62" name="object 65"/>
          <p:cNvPicPr/>
          <p:nvPr/>
        </p:nvPicPr>
        <p:blipFill>
          <a:blip r:embed="rId17"/>
          <a:stretch/>
        </p:blipFill>
        <p:spPr>
          <a:xfrm>
            <a:off x="2300040" y="1292040"/>
            <a:ext cx="160200" cy="151200"/>
          </a:xfrm>
          <a:prstGeom prst="rect">
            <a:avLst/>
          </a:prstGeom>
          <a:ln>
            <a:noFill/>
          </a:ln>
        </p:spPr>
      </p:pic>
      <p:sp>
        <p:nvSpPr>
          <p:cNvPr id="63" name="CustomShape 10"/>
          <p:cNvSpPr/>
          <p:nvPr/>
        </p:nvSpPr>
        <p:spPr>
          <a:xfrm>
            <a:off x="2494080" y="1290960"/>
            <a:ext cx="134280" cy="145440"/>
          </a:xfrm>
          <a:custGeom>
            <a:avLst/>
            <a:gdLst/>
            <a:ahLst/>
            <a:cxn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4" name="object 67"/>
          <p:cNvPicPr/>
          <p:nvPr/>
        </p:nvPicPr>
        <p:blipFill>
          <a:blip r:embed="rId18"/>
          <a:stretch/>
        </p:blipFill>
        <p:spPr>
          <a:xfrm>
            <a:off x="2661480" y="1290960"/>
            <a:ext cx="165960" cy="177120"/>
          </a:xfrm>
          <a:prstGeom prst="rect">
            <a:avLst/>
          </a:prstGeom>
          <a:ln>
            <a:noFill/>
          </a:ln>
        </p:spPr>
      </p:pic>
      <p:pic>
        <p:nvPicPr>
          <p:cNvPr id="65" name="object 68"/>
          <p:cNvPicPr/>
          <p:nvPr/>
        </p:nvPicPr>
        <p:blipFill>
          <a:blip r:embed="rId19"/>
          <a:stretch/>
        </p:blipFill>
        <p:spPr>
          <a:xfrm>
            <a:off x="2861640" y="1290960"/>
            <a:ext cx="164160" cy="145800"/>
          </a:xfrm>
          <a:prstGeom prst="rect">
            <a:avLst/>
          </a:prstGeom>
          <a:ln>
            <a:noFill/>
          </a:ln>
        </p:spPr>
      </p:pic>
      <p:sp>
        <p:nvSpPr>
          <p:cNvPr id="66" name="CustomShape 11"/>
          <p:cNvSpPr/>
          <p:nvPr/>
        </p:nvSpPr>
        <p:spPr>
          <a:xfrm>
            <a:off x="6140520" y="9593640"/>
            <a:ext cx="870480" cy="8542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7" name="CustomShape 12"/>
          <p:cNvSpPr/>
          <p:nvPr/>
        </p:nvSpPr>
        <p:spPr>
          <a:xfrm>
            <a:off x="6047640" y="7937640"/>
            <a:ext cx="811080" cy="8110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68" name="object 48"/>
          <p:cNvPicPr/>
          <p:nvPr/>
        </p:nvPicPr>
        <p:blipFill>
          <a:blip r:embed="rId20"/>
          <a:stretch/>
        </p:blipFill>
        <p:spPr>
          <a:xfrm>
            <a:off x="6162120" y="8186210"/>
            <a:ext cx="597240" cy="512280"/>
          </a:xfrm>
          <a:prstGeom prst="rect">
            <a:avLst/>
          </a:prstGeom>
          <a:ln>
            <a:noFill/>
          </a:ln>
        </p:spPr>
      </p:pic>
      <p:pic>
        <p:nvPicPr>
          <p:cNvPr id="69" name="Рисунок 7"/>
          <p:cNvPicPr/>
          <p:nvPr/>
        </p:nvPicPr>
        <p:blipFill>
          <a:blip r:embed="rId21"/>
          <a:stretch/>
        </p:blipFill>
        <p:spPr>
          <a:xfrm>
            <a:off x="6146820" y="9595900"/>
            <a:ext cx="857880" cy="857880"/>
          </a:xfrm>
          <a:prstGeom prst="rect">
            <a:avLst/>
          </a:prstGeom>
          <a:ln>
            <a:noFill/>
          </a:ln>
        </p:spPr>
      </p:pic>
      <p:sp>
        <p:nvSpPr>
          <p:cNvPr id="37" name="CustomShape 1"/>
          <p:cNvSpPr/>
          <p:nvPr/>
        </p:nvSpPr>
        <p:spPr>
          <a:xfrm>
            <a:off x="116640" y="6958980"/>
            <a:ext cx="7341480" cy="357948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1" name="CustomShape 4"/>
          <p:cNvSpPr/>
          <p:nvPr/>
        </p:nvSpPr>
        <p:spPr>
          <a:xfrm>
            <a:off x="397620" y="8253930"/>
            <a:ext cx="5109840" cy="2300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/>
            <a:r>
              <a:rPr lang="ru-RU" sz="4000" b="1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4000" b="1" strike="noStrike" spc="-103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000" b="1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4000" b="1" strike="noStrike" spc="-103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000" b="1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</a:t>
            </a:r>
            <a:r>
              <a:rPr lang="ru-RU" sz="4000" b="1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!</a:t>
            </a:r>
            <a:endParaRPr lang="ru-RU" sz="4000" b="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/>
            <a:r>
              <a:rPr lang="ru-RU" sz="11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 контакты</a:t>
            </a:r>
            <a:r>
              <a:rPr lang="ru-RU" sz="1100" b="0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:</a:t>
            </a:r>
          </a:p>
          <a:p>
            <a:pPr marL="15120"/>
            <a:r>
              <a:rPr lang="ru-RU" sz="1100" b="0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</a:t>
            </a:r>
            <a:r>
              <a:rPr lang="ru-RU" sz="11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: Республика Крым, </a:t>
            </a:r>
            <a:r>
              <a:rPr lang="ru-RU" sz="1100" b="0" strike="noStrike" spc="-1" dirty="0" err="1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г.Саки</a:t>
            </a:r>
            <a:r>
              <a:rPr lang="ru-RU" sz="11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</a:t>
            </a:r>
            <a:r>
              <a:rPr lang="ru-RU" sz="1100" b="0" strike="noStrike" spc="-1" dirty="0" err="1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ул.Строительная</a:t>
            </a:r>
            <a:r>
              <a:rPr lang="ru-RU" sz="11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1В </a:t>
            </a:r>
            <a:r>
              <a:rPr sz="1400" dirty="0">
                <a:solidFill>
                  <a:schemeClr val="bg1"/>
                </a:solidFill>
              </a:rPr>
              <a:t/>
            </a:r>
            <a:br>
              <a:rPr sz="1400" dirty="0">
                <a:solidFill>
                  <a:schemeClr val="bg1"/>
                </a:solidFill>
              </a:rPr>
            </a:br>
            <a:r>
              <a:rPr lang="ru-RU" sz="1100" b="0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</a:t>
            </a:r>
            <a:r>
              <a:rPr lang="ru-RU" sz="11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номер +7 978 </a:t>
            </a:r>
            <a:r>
              <a:rPr lang="ru-RU" sz="1100" b="0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7848767</a:t>
            </a:r>
          </a:p>
          <a:p>
            <a:pPr marL="15120"/>
            <a:r>
              <a:rPr lang="ru-RU" sz="1100" b="0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ФИО  </a:t>
            </a:r>
            <a:r>
              <a:rPr lang="ru-RU" sz="1100" b="0" strike="noStrike" spc="-1" dirty="0" err="1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Смедляева</a:t>
            </a:r>
            <a:r>
              <a:rPr lang="ru-RU" sz="11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100" b="0" strike="noStrike" spc="-1" dirty="0" err="1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Зейнеб</a:t>
            </a:r>
            <a:r>
              <a:rPr lang="ru-RU" sz="11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100" b="0" strike="noStrike" spc="-1" dirty="0" err="1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Меметовна</a:t>
            </a:r>
            <a:endParaRPr lang="ru-RU" sz="1100" b="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CustomShape 12"/>
          <p:cNvSpPr/>
          <p:nvPr/>
        </p:nvSpPr>
        <p:spPr>
          <a:xfrm>
            <a:off x="6047640" y="8176909"/>
            <a:ext cx="811080" cy="8110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2" name="object 48"/>
          <p:cNvPicPr/>
          <p:nvPr/>
        </p:nvPicPr>
        <p:blipFill>
          <a:blip r:embed="rId20"/>
          <a:stretch/>
        </p:blipFill>
        <p:spPr>
          <a:xfrm>
            <a:off x="6162120" y="8388700"/>
            <a:ext cx="597240" cy="512280"/>
          </a:xfrm>
          <a:prstGeom prst="rect">
            <a:avLst/>
          </a:prstGeom>
          <a:ln>
            <a:noFill/>
          </a:ln>
        </p:spPr>
      </p:pic>
      <p:sp>
        <p:nvSpPr>
          <p:cNvPr id="48" name="CustomShape 5"/>
          <p:cNvSpPr/>
          <p:nvPr/>
        </p:nvSpPr>
        <p:spPr>
          <a:xfrm>
            <a:off x="4008600" y="7640850"/>
            <a:ext cx="3293280" cy="738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 algn="r">
              <a:lnSpc>
                <a:spcPct val="112000"/>
              </a:lnSpc>
              <a:spcBef>
                <a:spcPts val="99"/>
              </a:spcBef>
            </a:pPr>
            <a:r>
              <a:rPr lang="ru-RU" sz="14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</a:t>
            </a:r>
            <a:r>
              <a:rPr lang="ru-RU" sz="1400" b="1" strike="noStrike" spc="-32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4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работы: понедельник – четверг 09:00 – 18:00 пятница 09:00 – 16:45</a:t>
            </a:r>
            <a:endParaRPr lang="ru-RU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6" name="CustomShape 11"/>
          <p:cNvSpPr/>
          <p:nvPr/>
        </p:nvSpPr>
        <p:spPr>
          <a:xfrm>
            <a:off x="6055380" y="9525500"/>
            <a:ext cx="870480" cy="8542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5" name="Рисунок 7"/>
          <p:cNvPicPr/>
          <p:nvPr/>
        </p:nvPicPr>
        <p:blipFill>
          <a:blip r:embed="rId21"/>
          <a:stretch/>
        </p:blipFill>
        <p:spPr>
          <a:xfrm>
            <a:off x="6102568" y="9587209"/>
            <a:ext cx="776103" cy="750634"/>
          </a:xfrm>
          <a:prstGeom prst="rect">
            <a:avLst/>
          </a:prstGeom>
          <a:ln>
            <a:noFill/>
          </a:ln>
        </p:spPr>
      </p:pic>
      <p:graphicFrame>
        <p:nvGraphicFramePr>
          <p:cNvPr id="49" name="Table 13"/>
          <p:cNvGraphicFramePr/>
          <p:nvPr>
            <p:extLst>
              <p:ext uri="{D42A27DB-BD31-4B8C-83A1-F6EECF244321}">
                <p14:modId xmlns:p14="http://schemas.microsoft.com/office/powerpoint/2010/main" val="2838235080"/>
              </p:ext>
            </p:extLst>
          </p:nvPr>
        </p:nvGraphicFramePr>
        <p:xfrm>
          <a:off x="272880" y="1842480"/>
          <a:ext cx="7178760" cy="4389371"/>
        </p:xfrm>
        <a:graphic>
          <a:graphicData uri="http://schemas.openxmlformats.org/drawingml/2006/table">
            <a:tbl>
              <a:tblPr/>
              <a:tblGrid>
                <a:gridCol w="780120"/>
                <a:gridCol w="5461920"/>
                <a:gridCol w="936720"/>
              </a:tblGrid>
              <a:tr h="5461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Дата 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Мероприятие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Время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начала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4931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21.05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Откуда мы родом: История моей семьи. Активист ЦОСП </a:t>
                      </a:r>
                      <a:r>
                        <a:rPr lang="ru-RU" sz="14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Кадирова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 Т.К.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 11:00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4987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25.05</a:t>
                      </a:r>
                      <a:endParaRPr lang="ru-RU" sz="14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Встреча с Психологом.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 10:00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69272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26.05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Урок пенсионной грамотности</a:t>
                      </a:r>
                      <a:r>
                        <a:rPr lang="ru-RU" sz="1400" b="0" strike="noStrike" spc="-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: тематическая лекция 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по вопросам пенсионного законодательства. ЦОСП </a:t>
                      </a:r>
                      <a:r>
                        <a:rPr lang="ru-RU" sz="14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г.Симферополь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.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10:30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27.05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Урок рукоделия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15:00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sp>
        <p:nvSpPr>
          <p:cNvPr id="77" name="CustomShape 6"/>
          <p:cNvSpPr/>
          <p:nvPr/>
        </p:nvSpPr>
        <p:spPr>
          <a:xfrm>
            <a:off x="5696285" y="9005889"/>
            <a:ext cx="1758950" cy="758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spcBef>
                <a:spcPts val="258"/>
              </a:spcBef>
            </a:pPr>
            <a:r>
              <a:rPr lang="ru-RU" sz="9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900" b="0" strike="noStrike" spc="466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9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900" b="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/>
            <a:r>
              <a:rPr lang="ru-RU" sz="9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900" b="0" strike="noStrike" spc="466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9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РФ</a:t>
            </a:r>
            <a:endParaRPr lang="ru-RU" sz="900" b="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/>
            <a:r>
              <a:rPr lang="ru-RU" sz="9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</a:t>
            </a:r>
            <a:r>
              <a:rPr lang="ru-RU" sz="900" b="0" strike="noStrike" spc="12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Республике Крым</a:t>
            </a:r>
            <a:endParaRPr lang="ru-RU" sz="900" b="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8308952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3036</TotalTime>
  <Words>328</Words>
  <Application>Microsoft Office PowerPoint</Application>
  <PresentationFormat>Произвольный</PresentationFormat>
  <Paragraphs>99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Calibri</vt:lpstr>
      <vt:lpstr>DejaVu Sans</vt:lpstr>
      <vt:lpstr>Symbol</vt:lpstr>
      <vt:lpstr>Wingdings</vt:lpstr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091021-0802 Кондратьев И. В.</cp:lastModifiedBy>
  <cp:revision>84</cp:revision>
  <cp:lastPrinted>2026-03-30T08:51:33Z</cp:lastPrinted>
  <dcterms:created xsi:type="dcterms:W3CDTF">2025-11-06T11:20:25Z</dcterms:created>
  <dcterms:modified xsi:type="dcterms:W3CDTF">2026-04-23T12:34:51Z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3</vt:i4>
  </property>
</Properties>
</file>