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media/image75.png" ContentType="image/png"/>
  <Override PartName="/ppt/media/image9.png" ContentType="image/png"/>
  <Override PartName="/ppt/media/image57.png" ContentType="image/png"/>
  <Override PartName="/ppt/media/image1.png" ContentType="image/png"/>
  <Override PartName="/ppt/media/image58.png" ContentType="image/png"/>
  <Override PartName="/ppt/media/image2.png" ContentType="image/png"/>
  <Override PartName="/ppt/media/image59.png" ContentType="image/png"/>
  <Override PartName="/ppt/media/image3.png" ContentType="image/png"/>
  <Override PartName="/ppt/media/image70.png" ContentType="image/png"/>
  <Override PartName="/ppt/media/image4.png" ContentType="image/png"/>
  <Override PartName="/ppt/media/image71.png" ContentType="image/png"/>
  <Override PartName="/ppt/media/image5.png" ContentType="image/png"/>
  <Override PartName="/ppt/media/image72.png" ContentType="image/png"/>
  <Override PartName="/ppt/media/image6.png" ContentType="image/png"/>
  <Override PartName="/ppt/media/image73.png" ContentType="image/png"/>
  <Override PartName="/ppt/media/image7.png" ContentType="image/png"/>
  <Override PartName="/ppt/media/image74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69.png" ContentType="image/png"/>
  <Override PartName="/ppt/media/image76.png" ContentType="image/png"/>
  <Override PartName="/ppt/media/image77.png" ContentType="image/png"/>
  <Override PartName="/ppt/media/image78.png" ContentType="image/png"/>
  <Override PartName="/ppt/media/image79.png" ContentType="image/png"/>
  <Override PartName="/ppt/media/image8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59675" cy="10691812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Relationship Id="rId12" Type="http://schemas.openxmlformats.org/officeDocument/2006/relationships/image" Target="../media/image52.png"/><Relationship Id="rId13" Type="http://schemas.openxmlformats.org/officeDocument/2006/relationships/image" Target="../media/image53.png"/><Relationship Id="rId14" Type="http://schemas.openxmlformats.org/officeDocument/2006/relationships/image" Target="../media/image54.png"/><Relationship Id="rId15" Type="http://schemas.openxmlformats.org/officeDocument/2006/relationships/image" Target="../media/image55.png"/><Relationship Id="rId16" Type="http://schemas.openxmlformats.org/officeDocument/2006/relationships/image" Target="../media/image56.png"/><Relationship Id="rId17" Type="http://schemas.openxmlformats.org/officeDocument/2006/relationships/image" Target="../media/image57.png"/><Relationship Id="rId18" Type="http://schemas.openxmlformats.org/officeDocument/2006/relationships/image" Target="../media/image58.png"/><Relationship Id="rId19" Type="http://schemas.openxmlformats.org/officeDocument/2006/relationships/image" Target="../media/image59.png"/><Relationship Id="rId20" Type="http://schemas.openxmlformats.org/officeDocument/2006/relationships/image" Target="../media/image6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png"/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5" Type="http://schemas.openxmlformats.org/officeDocument/2006/relationships/image" Target="../media/image65.png"/><Relationship Id="rId6" Type="http://schemas.openxmlformats.org/officeDocument/2006/relationships/image" Target="../media/image66.png"/><Relationship Id="rId7" Type="http://schemas.openxmlformats.org/officeDocument/2006/relationships/image" Target="../media/image67.png"/><Relationship Id="rId8" Type="http://schemas.openxmlformats.org/officeDocument/2006/relationships/image" Target="../media/image68.png"/><Relationship Id="rId9" Type="http://schemas.openxmlformats.org/officeDocument/2006/relationships/image" Target="../media/image69.png"/><Relationship Id="rId10" Type="http://schemas.openxmlformats.org/officeDocument/2006/relationships/image" Target="../media/image70.png"/><Relationship Id="rId11" Type="http://schemas.openxmlformats.org/officeDocument/2006/relationships/image" Target="../media/image71.png"/><Relationship Id="rId12" Type="http://schemas.openxmlformats.org/officeDocument/2006/relationships/image" Target="../media/image72.png"/><Relationship Id="rId13" Type="http://schemas.openxmlformats.org/officeDocument/2006/relationships/image" Target="../media/image73.png"/><Relationship Id="rId14" Type="http://schemas.openxmlformats.org/officeDocument/2006/relationships/image" Target="../media/image74.png"/><Relationship Id="rId15" Type="http://schemas.openxmlformats.org/officeDocument/2006/relationships/image" Target="../media/image75.png"/><Relationship Id="rId16" Type="http://schemas.openxmlformats.org/officeDocument/2006/relationships/image" Target="../media/image76.png"/><Relationship Id="rId17" Type="http://schemas.openxmlformats.org/officeDocument/2006/relationships/image" Target="../media/image77.png"/><Relationship Id="rId18" Type="http://schemas.openxmlformats.org/officeDocument/2006/relationships/image" Target="../media/image78.png"/><Relationship Id="rId19" Type="http://schemas.openxmlformats.org/officeDocument/2006/relationships/image" Target="../media/image79.png"/><Relationship Id="rId20" Type="http://schemas.openxmlformats.org/officeDocument/2006/relationships/image" Target="../media/image80.png"/><Relationship Id="rId2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09440" cy="1647720"/>
          </a:xfrm>
          <a:prstGeom prst="rect">
            <a:avLst/>
          </a:prstGeom>
          <a:ln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1240" y="7000200"/>
            <a:ext cx="7335000" cy="3573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520" cy="12204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3880" cy="11880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520" cy="122040"/>
          </a:xfrm>
          <a:prstGeom prst="rect">
            <a:avLst/>
          </a:prstGeom>
          <a:ln>
            <a:noFill/>
          </a:ln>
        </p:spPr>
      </p:pic>
      <p:pic>
        <p:nvPicPr>
          <p:cNvPr id="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520" cy="122040"/>
          </a:xfrm>
          <a:prstGeom prst="rect">
            <a:avLst/>
          </a:prstGeom>
          <a:ln>
            <a:noFill/>
          </a:ln>
        </p:spPr>
      </p:pic>
      <p:pic>
        <p:nvPicPr>
          <p:cNvPr id="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360" cy="118440"/>
          </a:xfrm>
          <a:prstGeom prst="rect">
            <a:avLst/>
          </a:prstGeom>
          <a:ln>
            <a:noFill/>
          </a:ln>
        </p:spPr>
      </p:pic>
      <p:pic>
        <p:nvPicPr>
          <p:cNvPr id="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2240" cy="120240"/>
          </a:xfrm>
          <a:prstGeom prst="rect">
            <a:avLst/>
          </a:prstGeom>
          <a:ln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320000" y="360000"/>
            <a:ext cx="2808720" cy="18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52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МАЙ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628920" y="8441640"/>
            <a:ext cx="5103360" cy="2000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2016360" y="7264800"/>
            <a:ext cx="568008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6123240" y="8786520"/>
            <a:ext cx="1066320" cy="733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8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720" cy="946440"/>
          </a:xfrm>
          <a:prstGeom prst="rect">
            <a:avLst/>
          </a:prstGeom>
          <a:ln>
            <a:noFill/>
          </a:ln>
        </p:spPr>
      </p:pic>
      <p:sp>
        <p:nvSpPr>
          <p:cNvPr id="89" name="CustomShape 7"/>
          <p:cNvSpPr/>
          <p:nvPr/>
        </p:nvSpPr>
        <p:spPr>
          <a:xfrm>
            <a:off x="1577160" y="814680"/>
            <a:ext cx="284400" cy="17460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8"/>
          <p:cNvSpPr/>
          <p:nvPr/>
        </p:nvSpPr>
        <p:spPr>
          <a:xfrm>
            <a:off x="1917720" y="814680"/>
            <a:ext cx="280080" cy="14040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1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520" cy="139320"/>
          </a:xfrm>
          <a:prstGeom prst="rect">
            <a:avLst/>
          </a:prstGeom>
          <a:ln>
            <a:noFill/>
          </a:ln>
        </p:spPr>
      </p:pic>
      <p:pic>
        <p:nvPicPr>
          <p:cNvPr id="92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9040" cy="142920"/>
          </a:xfrm>
          <a:prstGeom prst="rect">
            <a:avLst/>
          </a:prstGeom>
          <a:ln>
            <a:noFill/>
          </a:ln>
        </p:spPr>
      </p:pic>
      <p:pic>
        <p:nvPicPr>
          <p:cNvPr id="93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960" cy="139320"/>
          </a:xfrm>
          <a:prstGeom prst="rect">
            <a:avLst/>
          </a:prstGeom>
          <a:ln>
            <a:noFill/>
          </a:ln>
        </p:spPr>
      </p:pic>
      <p:sp>
        <p:nvSpPr>
          <p:cNvPr id="94" name="CustomShape 9"/>
          <p:cNvSpPr/>
          <p:nvPr/>
        </p:nvSpPr>
        <p:spPr>
          <a:xfrm>
            <a:off x="1917720" y="1051200"/>
            <a:ext cx="511920" cy="17280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5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9160" cy="139320"/>
          </a:xfrm>
          <a:prstGeom prst="rect">
            <a:avLst/>
          </a:prstGeom>
          <a:ln>
            <a:noFill/>
          </a:ln>
        </p:spPr>
      </p:pic>
      <p:pic>
        <p:nvPicPr>
          <p:cNvPr id="96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0160" cy="139320"/>
          </a:xfrm>
          <a:prstGeom prst="rect">
            <a:avLst/>
          </a:prstGeom>
          <a:ln>
            <a:noFill/>
          </a:ln>
        </p:spPr>
      </p:pic>
      <p:pic>
        <p:nvPicPr>
          <p:cNvPr id="97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480" cy="144720"/>
          </a:xfrm>
          <a:prstGeom prst="rect">
            <a:avLst/>
          </a:prstGeom>
          <a:ln>
            <a:noFill/>
          </a:ln>
        </p:spPr>
      </p:pic>
      <p:pic>
        <p:nvPicPr>
          <p:cNvPr id="98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720" cy="144720"/>
          </a:xfrm>
          <a:prstGeom prst="rect">
            <a:avLst/>
          </a:prstGeom>
          <a:ln>
            <a:noFill/>
          </a:ln>
        </p:spPr>
      </p:pic>
      <p:pic>
        <p:nvPicPr>
          <p:cNvPr id="99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560" cy="177120"/>
          </a:xfrm>
          <a:prstGeom prst="rect">
            <a:avLst/>
          </a:prstGeom>
          <a:ln>
            <a:noFill/>
          </a:ln>
        </p:spPr>
      </p:pic>
      <p:pic>
        <p:nvPicPr>
          <p:cNvPr id="100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720" cy="144720"/>
          </a:xfrm>
          <a:prstGeom prst="rect">
            <a:avLst/>
          </a:prstGeom>
          <a:ln>
            <a:noFill/>
          </a:ln>
        </p:spPr>
      </p:pic>
      <p:sp>
        <p:nvSpPr>
          <p:cNvPr id="101" name="CustomShape 10"/>
          <p:cNvSpPr/>
          <p:nvPr/>
        </p:nvSpPr>
        <p:spPr>
          <a:xfrm>
            <a:off x="2494080" y="1290960"/>
            <a:ext cx="127800" cy="13896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2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480" cy="170640"/>
          </a:xfrm>
          <a:prstGeom prst="rect">
            <a:avLst/>
          </a:prstGeom>
          <a:ln>
            <a:noFill/>
          </a:ln>
        </p:spPr>
      </p:pic>
      <p:pic>
        <p:nvPicPr>
          <p:cNvPr id="103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680" cy="139320"/>
          </a:xfrm>
          <a:prstGeom prst="rect">
            <a:avLst/>
          </a:prstGeom>
          <a:ln>
            <a:noFill/>
          </a:ln>
        </p:spPr>
      </p:pic>
      <p:sp>
        <p:nvSpPr>
          <p:cNvPr id="104" name="CustomShape 11"/>
          <p:cNvSpPr/>
          <p:nvPr/>
        </p:nvSpPr>
        <p:spPr>
          <a:xfrm>
            <a:off x="6140520" y="9593640"/>
            <a:ext cx="864000" cy="847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12"/>
          <p:cNvSpPr/>
          <p:nvPr/>
        </p:nvSpPr>
        <p:spPr>
          <a:xfrm>
            <a:off x="6641640" y="8064000"/>
            <a:ext cx="804600" cy="804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0760" cy="505800"/>
          </a:xfrm>
          <a:prstGeom prst="rect">
            <a:avLst/>
          </a:prstGeom>
          <a:ln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400" cy="851400"/>
          </a:xfrm>
          <a:prstGeom prst="rect">
            <a:avLst/>
          </a:prstGeom>
          <a:ln>
            <a:noFill/>
          </a:ln>
        </p:spPr>
      </p:pic>
      <p:graphicFrame>
        <p:nvGraphicFramePr>
          <p:cNvPr id="108" name="Table 13"/>
          <p:cNvGraphicFramePr/>
          <p:nvPr/>
        </p:nvGraphicFramePr>
        <p:xfrm>
          <a:off x="209880" y="1508040"/>
          <a:ext cx="7199640" cy="428436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8373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87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04.05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 </a:t>
                      </a:r>
                      <a:r>
                        <a:rPr b="1" lang="ru-RU" sz="2200" spc="-1" strike="noStrike">
                          <a:latin typeface="Arial"/>
                        </a:rPr>
                        <a:t>Урок рукоделия: подготовка к акции  «Георгиевская ленточка»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97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05.05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 </a:t>
                      </a:r>
                      <a:r>
                        <a:rPr b="1" lang="ru-RU" sz="2200" spc="-1" strike="noStrike">
                          <a:latin typeface="Arial"/>
                        </a:rPr>
                        <a:t>Участие в концерт приуроченная к 82 годовщине  Победы ВОВ библиотека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им.Франко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309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06.05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Акция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«Бессмертный полк»: рассказы активистов ЦОСП о членах семей участников ВОВ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320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08.05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Урок рукоделия: акция   «Огненные картины войны» (выжигание). Возложение цветов к дню 82- годовщине Победы.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14:00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09440" cy="1647720"/>
          </a:xfrm>
          <a:prstGeom prst="rect">
            <a:avLst/>
          </a:prstGeom>
          <a:ln>
            <a:noFill/>
          </a:ln>
        </p:spPr>
      </p:pic>
      <p:sp>
        <p:nvSpPr>
          <p:cNvPr id="110" name="CustomShape 1"/>
          <p:cNvSpPr/>
          <p:nvPr/>
        </p:nvSpPr>
        <p:spPr>
          <a:xfrm>
            <a:off x="111240" y="7000200"/>
            <a:ext cx="7335000" cy="3573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520" cy="122040"/>
          </a:xfrm>
          <a:prstGeom prst="rect">
            <a:avLst/>
          </a:prstGeom>
          <a:ln>
            <a:noFill/>
          </a:ln>
        </p:spPr>
      </p:pic>
      <p:sp>
        <p:nvSpPr>
          <p:cNvPr id="112" name="CustomShape 2"/>
          <p:cNvSpPr/>
          <p:nvPr/>
        </p:nvSpPr>
        <p:spPr>
          <a:xfrm>
            <a:off x="771480" y="8178120"/>
            <a:ext cx="83880" cy="11880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3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520" cy="122040"/>
          </a:xfrm>
          <a:prstGeom prst="rect">
            <a:avLst/>
          </a:prstGeom>
          <a:ln>
            <a:noFill/>
          </a:ln>
        </p:spPr>
      </p:pic>
      <p:pic>
        <p:nvPicPr>
          <p:cNvPr id="114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520" cy="122040"/>
          </a:xfrm>
          <a:prstGeom prst="rect">
            <a:avLst/>
          </a:prstGeom>
          <a:ln>
            <a:noFill/>
          </a:ln>
        </p:spPr>
      </p:pic>
      <p:pic>
        <p:nvPicPr>
          <p:cNvPr id="115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360" cy="118440"/>
          </a:xfrm>
          <a:prstGeom prst="rect">
            <a:avLst/>
          </a:prstGeom>
          <a:ln>
            <a:noFill/>
          </a:ln>
        </p:spPr>
      </p:pic>
      <p:pic>
        <p:nvPicPr>
          <p:cNvPr id="116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2240" cy="120240"/>
          </a:xfrm>
          <a:prstGeom prst="rect">
            <a:avLst/>
          </a:prstGeom>
          <a:ln>
            <a:noFill/>
          </a:ln>
        </p:spPr>
      </p:pic>
      <p:sp>
        <p:nvSpPr>
          <p:cNvPr id="117" name="CustomShape 3"/>
          <p:cNvSpPr/>
          <p:nvPr/>
        </p:nvSpPr>
        <p:spPr>
          <a:xfrm>
            <a:off x="4464000" y="288000"/>
            <a:ext cx="2664720" cy="114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52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МАЙ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8" name="CustomShape 4"/>
          <p:cNvSpPr/>
          <p:nvPr/>
        </p:nvSpPr>
        <p:spPr>
          <a:xfrm>
            <a:off x="628920" y="8208000"/>
            <a:ext cx="5103360" cy="2233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19" name="CustomShape 5"/>
          <p:cNvSpPr/>
          <p:nvPr/>
        </p:nvSpPr>
        <p:spPr>
          <a:xfrm>
            <a:off x="6123240" y="8786520"/>
            <a:ext cx="1066320" cy="733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20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720" cy="946440"/>
          </a:xfrm>
          <a:prstGeom prst="rect">
            <a:avLst/>
          </a:prstGeom>
          <a:ln>
            <a:noFill/>
          </a:ln>
        </p:spPr>
      </p:pic>
      <p:sp>
        <p:nvSpPr>
          <p:cNvPr id="121" name="CustomShape 6"/>
          <p:cNvSpPr/>
          <p:nvPr/>
        </p:nvSpPr>
        <p:spPr>
          <a:xfrm>
            <a:off x="1577160" y="814680"/>
            <a:ext cx="284400" cy="17460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7"/>
          <p:cNvSpPr/>
          <p:nvPr/>
        </p:nvSpPr>
        <p:spPr>
          <a:xfrm>
            <a:off x="1917720" y="814680"/>
            <a:ext cx="280080" cy="14040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3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520" cy="139320"/>
          </a:xfrm>
          <a:prstGeom prst="rect">
            <a:avLst/>
          </a:prstGeom>
          <a:ln>
            <a:noFill/>
          </a:ln>
        </p:spPr>
      </p:pic>
      <p:pic>
        <p:nvPicPr>
          <p:cNvPr id="124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9040" cy="142920"/>
          </a:xfrm>
          <a:prstGeom prst="rect">
            <a:avLst/>
          </a:prstGeom>
          <a:ln>
            <a:noFill/>
          </a:ln>
        </p:spPr>
      </p:pic>
      <p:pic>
        <p:nvPicPr>
          <p:cNvPr id="125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960" cy="139320"/>
          </a:xfrm>
          <a:prstGeom prst="rect">
            <a:avLst/>
          </a:prstGeom>
          <a:ln>
            <a:noFill/>
          </a:ln>
        </p:spPr>
      </p:pic>
      <p:sp>
        <p:nvSpPr>
          <p:cNvPr id="126" name="CustomShape 8"/>
          <p:cNvSpPr/>
          <p:nvPr/>
        </p:nvSpPr>
        <p:spPr>
          <a:xfrm>
            <a:off x="1917720" y="1051200"/>
            <a:ext cx="511920" cy="17280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7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9160" cy="139320"/>
          </a:xfrm>
          <a:prstGeom prst="rect">
            <a:avLst/>
          </a:prstGeom>
          <a:ln>
            <a:noFill/>
          </a:ln>
        </p:spPr>
      </p:pic>
      <p:pic>
        <p:nvPicPr>
          <p:cNvPr id="128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0160" cy="139320"/>
          </a:xfrm>
          <a:prstGeom prst="rect">
            <a:avLst/>
          </a:prstGeom>
          <a:ln>
            <a:noFill/>
          </a:ln>
        </p:spPr>
      </p:pic>
      <p:pic>
        <p:nvPicPr>
          <p:cNvPr id="129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480" cy="144720"/>
          </a:xfrm>
          <a:prstGeom prst="rect">
            <a:avLst/>
          </a:prstGeom>
          <a:ln>
            <a:noFill/>
          </a:ln>
        </p:spPr>
      </p:pic>
      <p:pic>
        <p:nvPicPr>
          <p:cNvPr id="130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720" cy="144720"/>
          </a:xfrm>
          <a:prstGeom prst="rect">
            <a:avLst/>
          </a:prstGeom>
          <a:ln>
            <a:noFill/>
          </a:ln>
        </p:spPr>
      </p:pic>
      <p:pic>
        <p:nvPicPr>
          <p:cNvPr id="131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560" cy="177120"/>
          </a:xfrm>
          <a:prstGeom prst="rect">
            <a:avLst/>
          </a:prstGeom>
          <a:ln>
            <a:noFill/>
          </a:ln>
        </p:spPr>
      </p:pic>
      <p:pic>
        <p:nvPicPr>
          <p:cNvPr id="132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720" cy="144720"/>
          </a:xfrm>
          <a:prstGeom prst="rect">
            <a:avLst/>
          </a:prstGeom>
          <a:ln>
            <a:noFill/>
          </a:ln>
        </p:spPr>
      </p:pic>
      <p:sp>
        <p:nvSpPr>
          <p:cNvPr id="133" name="CustomShape 9"/>
          <p:cNvSpPr/>
          <p:nvPr/>
        </p:nvSpPr>
        <p:spPr>
          <a:xfrm>
            <a:off x="2494080" y="1290960"/>
            <a:ext cx="127800" cy="13896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4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480" cy="170640"/>
          </a:xfrm>
          <a:prstGeom prst="rect">
            <a:avLst/>
          </a:prstGeom>
          <a:ln>
            <a:noFill/>
          </a:ln>
        </p:spPr>
      </p:pic>
      <p:pic>
        <p:nvPicPr>
          <p:cNvPr id="135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680" cy="139320"/>
          </a:xfrm>
          <a:prstGeom prst="rect">
            <a:avLst/>
          </a:prstGeom>
          <a:ln>
            <a:noFill/>
          </a:ln>
        </p:spPr>
      </p:pic>
      <p:sp>
        <p:nvSpPr>
          <p:cNvPr id="136" name="CustomShape 10"/>
          <p:cNvSpPr/>
          <p:nvPr/>
        </p:nvSpPr>
        <p:spPr>
          <a:xfrm>
            <a:off x="6140520" y="9593640"/>
            <a:ext cx="864000" cy="847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11"/>
          <p:cNvSpPr/>
          <p:nvPr/>
        </p:nvSpPr>
        <p:spPr>
          <a:xfrm>
            <a:off x="6641640" y="8064000"/>
            <a:ext cx="804600" cy="804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8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0760" cy="505800"/>
          </a:xfrm>
          <a:prstGeom prst="rect">
            <a:avLst/>
          </a:prstGeom>
          <a:ln>
            <a:noFill/>
          </a:ln>
        </p:spPr>
      </p:pic>
      <p:pic>
        <p:nvPicPr>
          <p:cNvPr id="13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400" cy="851400"/>
          </a:xfrm>
          <a:prstGeom prst="rect">
            <a:avLst/>
          </a:prstGeom>
          <a:ln>
            <a:noFill/>
          </a:ln>
        </p:spPr>
      </p:pic>
      <p:graphicFrame>
        <p:nvGraphicFramePr>
          <p:cNvPr id="140" name="Table 12"/>
          <p:cNvGraphicFramePr/>
          <p:nvPr/>
        </p:nvGraphicFramePr>
        <p:xfrm>
          <a:off x="127800" y="1514160"/>
          <a:ext cx="7199640" cy="3603600"/>
        </p:xfrm>
        <a:graphic>
          <a:graphicData uri="http://schemas.openxmlformats.org/drawingml/2006/table">
            <a:tbl>
              <a:tblPr/>
              <a:tblGrid>
                <a:gridCol w="970200"/>
                <a:gridCol w="5008680"/>
                <a:gridCol w="1221120"/>
              </a:tblGrid>
              <a:tr h="9889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920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Georgia"/>
                        </a:rPr>
                        <a:t>12.05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Лекция на тему: «Антитеррористические мероприятия»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Специалист СФР помощник управляющего отделением.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12.00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021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Georgia"/>
                        </a:rPr>
                        <a:t>15.05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 </a:t>
                      </a:r>
                      <a:r>
                        <a:rPr b="1" lang="ru-RU" sz="2200" spc="-1" strike="noStrike">
                          <a:latin typeface="Arial"/>
                        </a:rPr>
                        <a:t>Экскурсия в музей: «Картофельный городок», г. Симферополь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14.00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208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Georgia"/>
                        </a:rPr>
                        <a:t>18.05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12.00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41" name="CustomShape 13"/>
          <p:cNvSpPr/>
          <p:nvPr/>
        </p:nvSpPr>
        <p:spPr>
          <a:xfrm>
            <a:off x="2088000" y="7006320"/>
            <a:ext cx="5320080" cy="54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object 33" descr=""/>
          <p:cNvPicPr/>
          <p:nvPr/>
        </p:nvPicPr>
        <p:blipFill>
          <a:blip r:embed="rId1"/>
          <a:stretch/>
        </p:blipFill>
        <p:spPr>
          <a:xfrm>
            <a:off x="3637080" y="0"/>
            <a:ext cx="3918600" cy="164772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11240" y="7000200"/>
            <a:ext cx="7335000" cy="3573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4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520" cy="12204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771480" y="8178120"/>
            <a:ext cx="83880" cy="11880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6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520" cy="122040"/>
          </a:xfrm>
          <a:prstGeom prst="rect">
            <a:avLst/>
          </a:prstGeom>
          <a:ln>
            <a:noFill/>
          </a:ln>
        </p:spPr>
      </p:pic>
      <p:pic>
        <p:nvPicPr>
          <p:cNvPr id="147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520" cy="122040"/>
          </a:xfrm>
          <a:prstGeom prst="rect">
            <a:avLst/>
          </a:prstGeom>
          <a:ln>
            <a:noFill/>
          </a:ln>
        </p:spPr>
      </p:pic>
      <p:pic>
        <p:nvPicPr>
          <p:cNvPr id="148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360" cy="118440"/>
          </a:xfrm>
          <a:prstGeom prst="rect">
            <a:avLst/>
          </a:prstGeom>
          <a:ln>
            <a:noFill/>
          </a:ln>
        </p:spPr>
      </p:pic>
      <p:pic>
        <p:nvPicPr>
          <p:cNvPr id="149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2240" cy="120240"/>
          </a:xfrm>
          <a:prstGeom prst="rect">
            <a:avLst/>
          </a:prstGeom>
          <a:ln>
            <a:noFill/>
          </a:ln>
        </p:spPr>
      </p:pic>
      <p:sp>
        <p:nvSpPr>
          <p:cNvPr id="150" name="CustomShape 3"/>
          <p:cNvSpPr/>
          <p:nvPr/>
        </p:nvSpPr>
        <p:spPr>
          <a:xfrm>
            <a:off x="4994280" y="0"/>
            <a:ext cx="2305800" cy="185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520" algn="r">
              <a:lnSpc>
                <a:spcPts val="2701"/>
              </a:lnSpc>
              <a:spcBef>
                <a:spcPts val="641"/>
              </a:spcBef>
            </a:pPr>
            <a:r>
              <a:rPr b="1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endParaRPr b="0" lang="ru-RU" sz="1800" spc="-1" strike="noStrike">
              <a:latin typeface="Arial"/>
            </a:endParaRPr>
          </a:p>
          <a:p>
            <a:pPr marL="439560" indent="-416520" algn="r">
              <a:lnSpc>
                <a:spcPts val="2701"/>
              </a:lnSpc>
              <a:spcBef>
                <a:spcPts val="641"/>
              </a:spcBef>
            </a:pPr>
            <a:r>
              <a:rPr b="1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 МАЙ</a:t>
            </a:r>
            <a:br/>
            <a:r>
              <a:rPr b="1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1" name="CustomShape 4"/>
          <p:cNvSpPr/>
          <p:nvPr/>
        </p:nvSpPr>
        <p:spPr>
          <a:xfrm>
            <a:off x="628920" y="8280000"/>
            <a:ext cx="5103360" cy="216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52" name="CustomShape 5"/>
          <p:cNvSpPr/>
          <p:nvPr/>
        </p:nvSpPr>
        <p:spPr>
          <a:xfrm>
            <a:off x="6123240" y="8786520"/>
            <a:ext cx="1066320" cy="733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53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720" cy="946440"/>
          </a:xfrm>
          <a:prstGeom prst="rect">
            <a:avLst/>
          </a:prstGeom>
          <a:ln>
            <a:noFill/>
          </a:ln>
        </p:spPr>
      </p:pic>
      <p:sp>
        <p:nvSpPr>
          <p:cNvPr id="154" name="CustomShape 6"/>
          <p:cNvSpPr/>
          <p:nvPr/>
        </p:nvSpPr>
        <p:spPr>
          <a:xfrm>
            <a:off x="1577160" y="814680"/>
            <a:ext cx="284400" cy="17460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7"/>
          <p:cNvSpPr/>
          <p:nvPr/>
        </p:nvSpPr>
        <p:spPr>
          <a:xfrm>
            <a:off x="1917720" y="814680"/>
            <a:ext cx="280080" cy="14040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6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520" cy="139320"/>
          </a:xfrm>
          <a:prstGeom prst="rect">
            <a:avLst/>
          </a:prstGeom>
          <a:ln>
            <a:noFill/>
          </a:ln>
        </p:spPr>
      </p:pic>
      <p:pic>
        <p:nvPicPr>
          <p:cNvPr id="157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9040" cy="142920"/>
          </a:xfrm>
          <a:prstGeom prst="rect">
            <a:avLst/>
          </a:prstGeom>
          <a:ln>
            <a:noFill/>
          </a:ln>
        </p:spPr>
      </p:pic>
      <p:pic>
        <p:nvPicPr>
          <p:cNvPr id="158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960" cy="139320"/>
          </a:xfrm>
          <a:prstGeom prst="rect">
            <a:avLst/>
          </a:prstGeom>
          <a:ln>
            <a:noFill/>
          </a:ln>
        </p:spPr>
      </p:pic>
      <p:sp>
        <p:nvSpPr>
          <p:cNvPr id="159" name="CustomShape 8"/>
          <p:cNvSpPr/>
          <p:nvPr/>
        </p:nvSpPr>
        <p:spPr>
          <a:xfrm>
            <a:off x="1917720" y="1051200"/>
            <a:ext cx="511920" cy="17280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0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9160" cy="139320"/>
          </a:xfrm>
          <a:prstGeom prst="rect">
            <a:avLst/>
          </a:prstGeom>
          <a:ln>
            <a:noFill/>
          </a:ln>
        </p:spPr>
      </p:pic>
      <p:pic>
        <p:nvPicPr>
          <p:cNvPr id="161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0160" cy="139320"/>
          </a:xfrm>
          <a:prstGeom prst="rect">
            <a:avLst/>
          </a:prstGeom>
          <a:ln>
            <a:noFill/>
          </a:ln>
        </p:spPr>
      </p:pic>
      <p:pic>
        <p:nvPicPr>
          <p:cNvPr id="162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480" cy="144720"/>
          </a:xfrm>
          <a:prstGeom prst="rect">
            <a:avLst/>
          </a:prstGeom>
          <a:ln>
            <a:noFill/>
          </a:ln>
        </p:spPr>
      </p:pic>
      <p:pic>
        <p:nvPicPr>
          <p:cNvPr id="163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720" cy="144720"/>
          </a:xfrm>
          <a:prstGeom prst="rect">
            <a:avLst/>
          </a:prstGeom>
          <a:ln>
            <a:noFill/>
          </a:ln>
        </p:spPr>
      </p:pic>
      <p:pic>
        <p:nvPicPr>
          <p:cNvPr id="164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560" cy="177120"/>
          </a:xfrm>
          <a:prstGeom prst="rect">
            <a:avLst/>
          </a:prstGeom>
          <a:ln>
            <a:noFill/>
          </a:ln>
        </p:spPr>
      </p:pic>
      <p:pic>
        <p:nvPicPr>
          <p:cNvPr id="165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720" cy="144720"/>
          </a:xfrm>
          <a:prstGeom prst="rect">
            <a:avLst/>
          </a:prstGeom>
          <a:ln>
            <a:noFill/>
          </a:ln>
        </p:spPr>
      </p:pic>
      <p:sp>
        <p:nvSpPr>
          <p:cNvPr id="166" name="CustomShape 9"/>
          <p:cNvSpPr/>
          <p:nvPr/>
        </p:nvSpPr>
        <p:spPr>
          <a:xfrm>
            <a:off x="2494080" y="1290960"/>
            <a:ext cx="127800" cy="13896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7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480" cy="170640"/>
          </a:xfrm>
          <a:prstGeom prst="rect">
            <a:avLst/>
          </a:prstGeom>
          <a:ln>
            <a:noFill/>
          </a:ln>
        </p:spPr>
      </p:pic>
      <p:pic>
        <p:nvPicPr>
          <p:cNvPr id="168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680" cy="139320"/>
          </a:xfrm>
          <a:prstGeom prst="rect">
            <a:avLst/>
          </a:prstGeom>
          <a:ln>
            <a:noFill/>
          </a:ln>
        </p:spPr>
      </p:pic>
      <p:sp>
        <p:nvSpPr>
          <p:cNvPr id="169" name="CustomShape 10"/>
          <p:cNvSpPr/>
          <p:nvPr/>
        </p:nvSpPr>
        <p:spPr>
          <a:xfrm>
            <a:off x="6140520" y="9593640"/>
            <a:ext cx="864000" cy="847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0" name="CustomShape 11"/>
          <p:cNvSpPr/>
          <p:nvPr/>
        </p:nvSpPr>
        <p:spPr>
          <a:xfrm>
            <a:off x="6641640" y="8064000"/>
            <a:ext cx="804600" cy="804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1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0760" cy="505800"/>
          </a:xfrm>
          <a:prstGeom prst="rect">
            <a:avLst/>
          </a:prstGeom>
          <a:ln>
            <a:noFill/>
          </a:ln>
        </p:spPr>
      </p:pic>
      <p:pic>
        <p:nvPicPr>
          <p:cNvPr id="17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400" cy="851400"/>
          </a:xfrm>
          <a:prstGeom prst="rect">
            <a:avLst/>
          </a:prstGeom>
          <a:ln>
            <a:noFill/>
          </a:ln>
        </p:spPr>
      </p:pic>
      <p:graphicFrame>
        <p:nvGraphicFramePr>
          <p:cNvPr id="173" name="Table 12"/>
          <p:cNvGraphicFramePr/>
          <p:nvPr/>
        </p:nvGraphicFramePr>
        <p:xfrm>
          <a:off x="209880" y="1508040"/>
          <a:ext cx="7199640" cy="442044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6944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60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18.05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Компьютерная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563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19.05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Рукоделие:  мастер- класс «разновидности рукоделия».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650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20.05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Год единства народов: знакомство с народными промыслами, мастер-класс по  крымскотатарской вышивке,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г. Бахчисарай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10:00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68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21.05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Онлайн — лекция: «Откуда мы родом»,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Пишем историю семьи вместе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10:00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68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Cambria"/>
                        </a:rPr>
                        <a:t>22.05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Финансовая грамотность. (представитель Генбанка)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74" name="CustomShape 13"/>
          <p:cNvSpPr/>
          <p:nvPr/>
        </p:nvSpPr>
        <p:spPr>
          <a:xfrm>
            <a:off x="7848000" y="6912000"/>
            <a:ext cx="171000" cy="33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14"/>
          <p:cNvSpPr/>
          <p:nvPr/>
        </p:nvSpPr>
        <p:spPr>
          <a:xfrm>
            <a:off x="2088000" y="7416000"/>
            <a:ext cx="5320440" cy="28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object 33" descr=""/>
          <p:cNvPicPr/>
          <p:nvPr/>
        </p:nvPicPr>
        <p:blipFill>
          <a:blip r:embed="rId1"/>
          <a:stretch/>
        </p:blipFill>
        <p:spPr>
          <a:xfrm>
            <a:off x="3623040" y="108000"/>
            <a:ext cx="3709440" cy="1647720"/>
          </a:xfrm>
          <a:prstGeom prst="rect">
            <a:avLst/>
          </a:prstGeom>
          <a:ln>
            <a:noFill/>
          </a:ln>
        </p:spPr>
      </p:pic>
      <p:sp>
        <p:nvSpPr>
          <p:cNvPr id="177" name="CustomShape 1"/>
          <p:cNvSpPr/>
          <p:nvPr/>
        </p:nvSpPr>
        <p:spPr>
          <a:xfrm>
            <a:off x="111240" y="7000200"/>
            <a:ext cx="7335000" cy="3573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2520" cy="122040"/>
          </a:xfrm>
          <a:prstGeom prst="rect">
            <a:avLst/>
          </a:prstGeom>
          <a:ln>
            <a:noFill/>
          </a:ln>
        </p:spPr>
      </p:pic>
      <p:sp>
        <p:nvSpPr>
          <p:cNvPr id="179" name="CustomShape 2"/>
          <p:cNvSpPr/>
          <p:nvPr/>
        </p:nvSpPr>
        <p:spPr>
          <a:xfrm>
            <a:off x="771480" y="8178120"/>
            <a:ext cx="83880" cy="11880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1520" cy="122040"/>
          </a:xfrm>
          <a:prstGeom prst="rect">
            <a:avLst/>
          </a:prstGeom>
          <a:ln>
            <a:noFill/>
          </a:ln>
        </p:spPr>
      </p:pic>
      <p:pic>
        <p:nvPicPr>
          <p:cNvPr id="1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08520" cy="122040"/>
          </a:xfrm>
          <a:prstGeom prst="rect">
            <a:avLst/>
          </a:prstGeom>
          <a:ln>
            <a:noFill/>
          </a:ln>
        </p:spPr>
      </p:pic>
      <p:pic>
        <p:nvPicPr>
          <p:cNvPr id="1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99360" cy="118440"/>
          </a:xfrm>
          <a:prstGeom prst="rect">
            <a:avLst/>
          </a:prstGeom>
          <a:ln>
            <a:noFill/>
          </a:ln>
        </p:spPr>
      </p:pic>
      <p:pic>
        <p:nvPicPr>
          <p:cNvPr id="1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2240" cy="120240"/>
          </a:xfrm>
          <a:prstGeom prst="rect">
            <a:avLst/>
          </a:prstGeom>
          <a:ln>
            <a:noFill/>
          </a:ln>
        </p:spPr>
      </p:pic>
      <p:sp>
        <p:nvSpPr>
          <p:cNvPr id="184" name="CustomShape 3"/>
          <p:cNvSpPr/>
          <p:nvPr/>
        </p:nvSpPr>
        <p:spPr>
          <a:xfrm>
            <a:off x="4608000" y="360000"/>
            <a:ext cx="2520720" cy="1220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652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МАЙ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85" name="CustomShape 4"/>
          <p:cNvSpPr/>
          <p:nvPr/>
        </p:nvSpPr>
        <p:spPr>
          <a:xfrm>
            <a:off x="628920" y="8280000"/>
            <a:ext cx="5103360" cy="216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86" name="CustomShape 5"/>
          <p:cNvSpPr/>
          <p:nvPr/>
        </p:nvSpPr>
        <p:spPr>
          <a:xfrm>
            <a:off x="6123240" y="8786520"/>
            <a:ext cx="1066320" cy="733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87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28720" cy="946440"/>
          </a:xfrm>
          <a:prstGeom prst="rect">
            <a:avLst/>
          </a:prstGeom>
          <a:ln>
            <a:noFill/>
          </a:ln>
        </p:spPr>
      </p:pic>
      <p:sp>
        <p:nvSpPr>
          <p:cNvPr id="188" name="CustomShape 6"/>
          <p:cNvSpPr/>
          <p:nvPr/>
        </p:nvSpPr>
        <p:spPr>
          <a:xfrm>
            <a:off x="1577160" y="814680"/>
            <a:ext cx="284400" cy="17460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CustomShape 7"/>
          <p:cNvSpPr/>
          <p:nvPr/>
        </p:nvSpPr>
        <p:spPr>
          <a:xfrm>
            <a:off x="1917720" y="814680"/>
            <a:ext cx="280080" cy="14040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0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0520" cy="139320"/>
          </a:xfrm>
          <a:prstGeom prst="rect">
            <a:avLst/>
          </a:prstGeom>
          <a:ln>
            <a:noFill/>
          </a:ln>
        </p:spPr>
      </p:pic>
      <p:pic>
        <p:nvPicPr>
          <p:cNvPr id="191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49040" cy="142920"/>
          </a:xfrm>
          <a:prstGeom prst="rect">
            <a:avLst/>
          </a:prstGeom>
          <a:ln>
            <a:noFill/>
          </a:ln>
        </p:spPr>
      </p:pic>
      <p:pic>
        <p:nvPicPr>
          <p:cNvPr id="192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1960" cy="139320"/>
          </a:xfrm>
          <a:prstGeom prst="rect">
            <a:avLst/>
          </a:prstGeom>
          <a:ln>
            <a:noFill/>
          </a:ln>
        </p:spPr>
      </p:pic>
      <p:sp>
        <p:nvSpPr>
          <p:cNvPr id="193" name="CustomShape 8"/>
          <p:cNvSpPr/>
          <p:nvPr/>
        </p:nvSpPr>
        <p:spPr>
          <a:xfrm>
            <a:off x="1917720" y="1051200"/>
            <a:ext cx="511920" cy="17280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4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19160" cy="139320"/>
          </a:xfrm>
          <a:prstGeom prst="rect">
            <a:avLst/>
          </a:prstGeom>
          <a:ln>
            <a:noFill/>
          </a:ln>
        </p:spPr>
      </p:pic>
      <p:pic>
        <p:nvPicPr>
          <p:cNvPr id="195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0160" cy="139320"/>
          </a:xfrm>
          <a:prstGeom prst="rect">
            <a:avLst/>
          </a:prstGeom>
          <a:ln>
            <a:noFill/>
          </a:ln>
        </p:spPr>
      </p:pic>
      <p:pic>
        <p:nvPicPr>
          <p:cNvPr id="196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2480" cy="144720"/>
          </a:xfrm>
          <a:prstGeom prst="rect">
            <a:avLst/>
          </a:prstGeom>
          <a:ln>
            <a:noFill/>
          </a:ln>
        </p:spPr>
      </p:pic>
      <p:pic>
        <p:nvPicPr>
          <p:cNvPr id="197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3720" cy="144720"/>
          </a:xfrm>
          <a:prstGeom prst="rect">
            <a:avLst/>
          </a:prstGeom>
          <a:ln>
            <a:noFill/>
          </a:ln>
        </p:spPr>
      </p:pic>
      <p:pic>
        <p:nvPicPr>
          <p:cNvPr id="198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49560" cy="177120"/>
          </a:xfrm>
          <a:prstGeom prst="rect">
            <a:avLst/>
          </a:prstGeom>
          <a:ln>
            <a:noFill/>
          </a:ln>
        </p:spPr>
      </p:pic>
      <p:pic>
        <p:nvPicPr>
          <p:cNvPr id="199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3720" cy="144720"/>
          </a:xfrm>
          <a:prstGeom prst="rect">
            <a:avLst/>
          </a:prstGeom>
          <a:ln>
            <a:noFill/>
          </a:ln>
        </p:spPr>
      </p:pic>
      <p:sp>
        <p:nvSpPr>
          <p:cNvPr id="200" name="CustomShape 9"/>
          <p:cNvSpPr/>
          <p:nvPr/>
        </p:nvSpPr>
        <p:spPr>
          <a:xfrm>
            <a:off x="2494080" y="1290960"/>
            <a:ext cx="127800" cy="13896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1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59480" cy="170640"/>
          </a:xfrm>
          <a:prstGeom prst="rect">
            <a:avLst/>
          </a:prstGeom>
          <a:ln>
            <a:noFill/>
          </a:ln>
        </p:spPr>
      </p:pic>
      <p:pic>
        <p:nvPicPr>
          <p:cNvPr id="202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57680" cy="139320"/>
          </a:xfrm>
          <a:prstGeom prst="rect">
            <a:avLst/>
          </a:prstGeom>
          <a:ln>
            <a:noFill/>
          </a:ln>
        </p:spPr>
      </p:pic>
      <p:sp>
        <p:nvSpPr>
          <p:cNvPr id="203" name="CustomShape 10"/>
          <p:cNvSpPr/>
          <p:nvPr/>
        </p:nvSpPr>
        <p:spPr>
          <a:xfrm>
            <a:off x="6140520" y="9593640"/>
            <a:ext cx="864000" cy="847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11"/>
          <p:cNvSpPr/>
          <p:nvPr/>
        </p:nvSpPr>
        <p:spPr>
          <a:xfrm>
            <a:off x="6641640" y="8064000"/>
            <a:ext cx="804600" cy="804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05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0760" cy="505800"/>
          </a:xfrm>
          <a:prstGeom prst="rect">
            <a:avLst/>
          </a:prstGeom>
          <a:ln>
            <a:noFill/>
          </a:ln>
        </p:spPr>
      </p:pic>
      <p:pic>
        <p:nvPicPr>
          <p:cNvPr id="20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1400" cy="851400"/>
          </a:xfrm>
          <a:prstGeom prst="rect">
            <a:avLst/>
          </a:prstGeom>
          <a:ln>
            <a:noFill/>
          </a:ln>
        </p:spPr>
      </p:pic>
      <p:graphicFrame>
        <p:nvGraphicFramePr>
          <p:cNvPr id="207" name="Table 12"/>
          <p:cNvGraphicFramePr/>
          <p:nvPr/>
        </p:nvGraphicFramePr>
        <p:xfrm>
          <a:off x="136440" y="1416960"/>
          <a:ext cx="7199640" cy="508248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7704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libri"/>
                        </a:rPr>
                        <a:t>25.05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Лекция на тему: «О здоровье щитовидной железы»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  <a:ea typeface="Calibri"/>
                        </a:rPr>
                        <a:t>Мероприятие: Создание карты желаний и их исполнение.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67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libri"/>
                        </a:rPr>
                        <a:t>26.05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Урок пенсионной грамотности тематическая встреча по вопросам разъяснения пенсионного законодательства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6116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libri"/>
                        </a:rPr>
                        <a:t>27.05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latin typeface="Arial"/>
                        </a:rPr>
                        <a:t>Экскурсия в музей: «СВО»</a:t>
                      </a:r>
                      <a:endParaRPr b="0" lang="ru-RU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2000" spc="-1" strike="noStrike">
                          <a:latin typeface="Cambria"/>
                        </a:rPr>
                        <a:t>   </a:t>
                      </a:r>
                      <a:r>
                        <a:rPr b="1" lang="ru-RU" sz="2000" spc="-1" strike="noStrike">
                          <a:latin typeface="Cambria"/>
                        </a:rPr>
                        <a:t>10.00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22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libri"/>
                        </a:rPr>
                        <a:t>29.05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Встреча с психологом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Arial"/>
                        </a:rPr>
                        <a:t>Мероприятие: День « Счастья и мечты 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Cambria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208" name="CustomShape 13"/>
          <p:cNvSpPr/>
          <p:nvPr/>
        </p:nvSpPr>
        <p:spPr>
          <a:xfrm>
            <a:off x="7848000" y="6912000"/>
            <a:ext cx="171000" cy="33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9" name="CustomShape 14"/>
          <p:cNvSpPr/>
          <p:nvPr/>
        </p:nvSpPr>
        <p:spPr>
          <a:xfrm>
            <a:off x="2017800" y="7506000"/>
            <a:ext cx="5752080" cy="93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Application>LibreOffice/5.4.5.1$Windows_X86_64 LibreOffice_project/79c9829dd5d8054ec39a82dc51cd9eff340dbee8</Application>
  <Words>393</Words>
  <Paragraphs>127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2026-03-26T11:09:10Z</cp:lastPrinted>
  <dcterms:modified xsi:type="dcterms:W3CDTF">2026-04-23T15:51:08Z</dcterms:modified>
  <cp:revision>105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4</vt:i4>
  </property>
</Properties>
</file>