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8" autoAdjust="0"/>
    <p:restoredTop sz="86364" autoAdjust="0"/>
  </p:normalViewPr>
  <p:slideViewPr>
    <p:cSldViewPr>
      <p:cViewPr>
        <p:scale>
          <a:sx n="71" d="100"/>
          <a:sy n="71" d="100"/>
        </p:scale>
        <p:origin x="-259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 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п.Советский ул. 50 лет СССР,4а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36551 77-001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Крылова Татьяна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489839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87727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206350" y="1489051"/>
          <a:ext cx="7000923" cy="5772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82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1138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172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2361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35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04.05.2026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Уроки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рукоделия, </a:t>
                      </a:r>
                      <a:r>
                        <a:rPr lang="ru-RU" sz="1200" b="0" baseline="0" dirty="0" err="1" smtClean="0">
                          <a:latin typeface="+mn-lt"/>
                          <a:cs typeface="Calibri Light"/>
                        </a:rPr>
                        <a:t>бисероплетение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, работа с синельной проволокой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7720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07.05.2026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Участие в акции « Георгиевская лента»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3704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07.05.2026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Уроки финансовой грамотности с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представителями Сбербанка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10:30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440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09.05.2026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Участие в акции «Бессмертный полк»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10:30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4620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09.05.2026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Посещение праздничного концерта «Великий май 45-го», посвященный празднованию 81 годовщины Победы Советского народа в ВОВ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565428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14.05.2026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Участие в акции « Сказки народов мира» </a:t>
                      </a:r>
                      <a:r>
                        <a:rPr lang="ru-RU" sz="1100" dirty="0" smtClean="0">
                          <a:latin typeface="+mn-lt"/>
                          <a:cs typeface="Times New Roman" pitchFamily="18" charset="0"/>
                        </a:rPr>
                        <a:t>,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приуроченных к Году единства народов России</a:t>
                      </a:r>
                      <a:endParaRPr lang="ru-RU" sz="11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10:30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6201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16.05.2026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Посещение музея , участие во Всероссийской акции «Ночь музеев» «Под солнцем России народы едины»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18:00</a:t>
                      </a:r>
                      <a:endParaRPr lang="ru-RU" sz="1200" dirty="0"/>
                    </a:p>
                  </a:txBody>
                  <a:tcPr/>
                </a:tc>
              </a:tr>
              <a:tr h="46201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21.05.2026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Трансляция</a:t>
                      </a:r>
                      <a:r>
                        <a:rPr lang="ru-RU" sz="1200" baseline="0" dirty="0" smtClean="0">
                          <a:latin typeface="+mn-lt"/>
                        </a:rPr>
                        <a:t> РГО «Знание» «Откуда мы родом , пишем историю семьи вместе»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6201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22.05.2026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 Тематическая лекция-встреча по вопросам пенсионного законодательства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Время уточняется</a:t>
                      </a:r>
                      <a:endParaRPr lang="ru-RU" sz="1200" dirty="0"/>
                    </a:p>
                  </a:txBody>
                  <a:tcPr/>
                </a:tc>
              </a:tr>
              <a:tr h="46201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27.05.2026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Посещение</a:t>
                      </a:r>
                      <a:r>
                        <a:rPr lang="ru-RU" sz="1200" baseline="0" dirty="0" smtClean="0">
                          <a:latin typeface="+mn-lt"/>
                        </a:rPr>
                        <a:t> Советской центральной библиотеки, тематическая программа к 105 годовщине со дня открытия Советской ЦРБ.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9:00</a:t>
                      </a:r>
                      <a:endParaRPr lang="ru-RU" sz="1200" dirty="0"/>
                    </a:p>
                  </a:txBody>
                  <a:tcPr/>
                </a:tc>
              </a:tr>
              <a:tr h="356317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28.05.2026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  <a:cs typeface="Times New Roman" pitchFamily="18" charset="0"/>
                        </a:rPr>
                        <a:t>Уроки компьютерной грамотности</a:t>
                      </a:r>
                      <a:endParaRPr lang="ru-RU" sz="12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10:30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565428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30.05.2026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Участие в районном фестивале детского творчества «Под Крымским небом», посвященный Дню защиты детей.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215</Words>
  <Application>Microsoft Office PowerPoint</Application>
  <PresentationFormat>Произвольный</PresentationFormat>
  <Paragraphs>50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 НА 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091KrylovaTA</cp:lastModifiedBy>
  <cp:revision>52</cp:revision>
  <dcterms:created xsi:type="dcterms:W3CDTF">2025-11-06T11:20:25Z</dcterms:created>
  <dcterms:modified xsi:type="dcterms:W3CDTF">2026-04-27T12:34:19Z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