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6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</a:t>
            </a:r>
            <a:r>
              <a:rPr lang="ru-RU" spc="-5" dirty="0" smtClean="0"/>
              <a:t>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030610"/>
              </p:ext>
            </p:extLst>
          </p:nvPr>
        </p:nvGraphicFramePr>
        <p:xfrm>
          <a:off x="117238" y="2070100"/>
          <a:ext cx="7340760" cy="4664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48958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3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Гимнастика для мозга</a:t>
                      </a:r>
                      <a:endParaRPr lang="ru-RU" sz="17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895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Георгиевская ленточка – символ памяти и мужества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Окна Победы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11:00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3392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12.05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Встреча с медицинским работником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13:00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8048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14.05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Литературный журнал «Вселенная Булгакова»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15.05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«Депортация – дорога слёз» ко Дню памяти жертв депортации народов из Крыма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1281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19.05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Информационный час «Из истории аптечного дела», приуроченный ко Всемирному дню фармацевта и 140-летию со дня открытия первой привилегированной вольной аптеки в Судаке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12143"/>
              </p:ext>
            </p:extLst>
          </p:nvPr>
        </p:nvGraphicFramePr>
        <p:xfrm>
          <a:off x="111243" y="1917700"/>
          <a:ext cx="7340760" cy="5156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843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021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Откуда мы родом: пишем историю семьи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593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22.05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Выставка «Азбука. Возрождение смыслов»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 Дню славянской письменности»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10:00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98852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22.05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пенсионной грамотности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вопросам пенсионного обеспечения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55203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26.05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36005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29.05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выставки «Вдохновленный Крымом», посвященный 145-летию со дня рождения художника-живописца, члена Товарищества передвижников, Объединения художников-реалистов, Союза советских художников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Б.В.Смирнова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время</a:t>
                      </a:r>
                      <a:r>
                        <a:rPr lang="ru-RU" sz="1700" baseline="0" dirty="0" smtClean="0"/>
                        <a:t> уточняется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70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258</Words>
  <Application>Microsoft Office PowerPoint</Application>
  <PresentationFormat>Произвольный</PresentationFormat>
  <Paragraphs>68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25</cp:revision>
  <dcterms:created xsi:type="dcterms:W3CDTF">2025-11-06T11:20:25Z</dcterms:created>
  <dcterms:modified xsi:type="dcterms:W3CDTF">2026-04-27T08:09:06Z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