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2718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1"/>
            <a:ext cx="3720388" cy="1428700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480299"/>
            <a:ext cx="7345680" cy="310397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</a:t>
            </a:r>
            <a:r>
              <a:rPr lang="ru-RU" spc="-10" dirty="0" smtClean="0"/>
              <a:t>ИЯ</a:t>
            </a:r>
            <a:r>
              <a:rPr smtClean="0"/>
              <a:t>НА</a:t>
            </a:r>
            <a:r>
              <a:rPr spc="-5" smtClean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Ялта ул. Киевская, д.10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+7(3654)222271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Ващишен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Ольга Федоровна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2940050" y="7556500"/>
            <a:ext cx="3505200" cy="14295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 пятница                                 09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:00 -  16:45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4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0"/>
            <a:ext cx="2518182" cy="1155700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369050" y="7937500"/>
            <a:ext cx="494102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673850" y="8242300"/>
            <a:ext cx="533400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577850" y="1338583"/>
          <a:ext cx="6781799" cy="76692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07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1864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302078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2838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590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Мастер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класс кройки и шитья «Символы Победы» </a:t>
                      </a:r>
                      <a:endParaRPr lang="ru-RU" sz="18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11:0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2838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08.05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День Победы. История моей семьи.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590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12.05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Экскурсия по культурно-историческим достопримечательностям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Ялты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590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14.05</a:t>
                      </a:r>
                      <a:endParaRPr lang="ru-RU" sz="1800" b="1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Ялта. История в лицах.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590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15.05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40824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Литературный час. Т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аинственный классик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ХХ столетия - 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Михаил</a:t>
                      </a:r>
                      <a:r>
                        <a:rPr lang="ru-RU" sz="1800" b="0" strike="noStrike" spc="-1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Булгаков.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</a:t>
                      </a:r>
                      <a:r>
                        <a:rPr lang="ru-RU" sz="1800" b="0" dirty="0" smtClean="0">
                          <a:latin typeface="+mn-lt"/>
                          <a:cs typeface="Calibri"/>
                          <a:sym typeface="Wingdings" pitchFamily="2" charset="2"/>
                        </a:rPr>
                        <a:t>:3</a:t>
                      </a:r>
                      <a:r>
                        <a:rPr lang="en-US" sz="1800" b="0" dirty="0" smtClean="0">
                          <a:latin typeface="+mn-lt"/>
                          <a:cs typeface="Calibri"/>
                          <a:sym typeface="Wingdings" pitchFamily="2" charset="2"/>
                        </a:rPr>
                        <a:t>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590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19.05</a:t>
                      </a:r>
                      <a:endParaRPr lang="ru-RU" sz="1800" b="1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Экскурсия по культурно-историческим достопримечательностям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Ялты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590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21.05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Онлайн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лекция  просветительской организации  Российское общество «Знание»- « Откуда мы родом: пишем историю семьи вместе»</a:t>
                      </a: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10:0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  <a:endParaRPr lang="ru-RU" sz="1800" b="0" spc="-25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590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22.05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Уроки финансовой грамотности с представителями Банка 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590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26.05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Урок компьютерной грамотности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Просмотр фильма, представленного РГО</a:t>
                      </a:r>
                      <a:endParaRPr lang="ru-RU" sz="18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12:00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5908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29.05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Урок пенсионной грамотности</a:t>
                      </a:r>
                      <a:endParaRPr lang="ru-RU" sz="18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59080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3284</TotalTime>
  <Words>157</Words>
  <Application>Microsoft Office PowerPoint</Application>
  <PresentationFormat>Произвольный</PresentationFormat>
  <Paragraphs>46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305</cp:lastModifiedBy>
  <cp:revision>114</cp:revision>
  <dcterms:created xsi:type="dcterms:W3CDTF">2025-11-06T11:20:25Z</dcterms:created>
  <dcterms:modified xsi:type="dcterms:W3CDTF">2026-04-27T14:03:10Z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