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84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r>
              <a:rPr lang="ru-RU" spc="-5" dirty="0" smtClean="0"/>
              <a:t/>
            </a:r>
            <a:br>
              <a:rPr lang="ru-RU" spc="-5" dirty="0" smtClean="0"/>
            </a:b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21868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Крым,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г.Армянск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ул.Школьная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55а 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</a:t>
            </a:r>
            <a:r>
              <a:rPr lang="ru-RU" sz="1300" dirty="0">
                <a:solidFill>
                  <a:schemeClr val="bg1"/>
                </a:solidFill>
              </a:rPr>
              <a:t>+7 978 8538169</a:t>
            </a:r>
            <a:endParaRPr lang="ru-RU" sz="1300" dirty="0">
              <a:solidFill>
                <a:schemeClr val="bg1"/>
              </a:solidFill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Тудакова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Надежда Валерьевна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4085295" y="7556500"/>
            <a:ext cx="331578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/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R="5080" algn="r"/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</a:t>
            </a:r>
            <a:r>
              <a:rPr lang="ru-RU" sz="1600" b="1" spc="-10" dirty="0">
                <a:solidFill>
                  <a:srgbClr val="58595B"/>
                </a:solidFill>
                <a:latin typeface="Calibri"/>
                <a:cs typeface="Calibri"/>
              </a:rPr>
              <a:t>е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lang="ru-RU" sz="1600" b="1" spc="-2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R="5080" algn="r"/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09:00 – 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35411" y="8943261"/>
            <a:ext cx="917575" cy="65037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Республике Крым</a:t>
            </a:r>
            <a:endParaRPr lang="ru-RU"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54303" y="8243780"/>
            <a:ext cx="815410" cy="6353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85289" y="8375875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35411" y="9589729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9808179"/>
              </p:ext>
            </p:extLst>
          </p:nvPr>
        </p:nvGraphicFramePr>
        <p:xfrm>
          <a:off x="196850" y="1612900"/>
          <a:ext cx="7162800" cy="5934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63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424521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07649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32375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58225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dirty="0" smtClean="0">
                          <a:latin typeface="+mn-lt"/>
                          <a:ea typeface="+mn-ea"/>
                          <a:cs typeface="+mn-cs"/>
                        </a:rPr>
                        <a:t>01.10</a:t>
                      </a:r>
                      <a:endParaRPr sz="140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Онлайн-эфир РО Знание «1 октября - наш день: говорим о главном для пожилых людей»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73622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0" dirty="0" smtClean="0">
                          <a:latin typeface="+mn-lt"/>
                          <a:ea typeface="+mn-ea"/>
                          <a:cs typeface="+mn-cs"/>
                        </a:rPr>
                        <a:t>02.10</a:t>
                      </a:r>
                      <a:endParaRPr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История развития медицины в Перекопском крае  (экскурсия в историко-краеведческий музей г.Армянска)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b="0" dirty="0" smtClean="0"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  <a:endParaRPr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518567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dirty="0" smtClean="0"/>
                        <a:t>05.10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Праздничная программа к Международному дню пожилых людей «Главное – душою не стареть»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(Центральная городская библиотека)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b="0" dirty="0" smtClean="0"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  <a:endParaRPr lang="ru-RU"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267190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07.10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Соревнования по Дартсу ко Дню пожилого человека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sz="1400" b="0" dirty="0" smtClean="0"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  <a:endParaRPr lang="ru-RU"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73622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/>
                        <a:t>09.10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Лекция «Пчелопродукты в практике здоровья и долголетия» (Артеменко Н.В.)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  <a:endParaRPr lang="ru-RU"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26968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/>
                        <a:t>13.10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Творческая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мастерская 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(поделки из синельной проволоки)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  <a:endParaRPr lang="ru-RU"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37518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/>
                        <a:t>15.10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Тематическая лекция по вопросам разъяснения пенсионного законодательства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10:00</a:t>
                      </a:r>
                      <a:endParaRPr lang="ru-RU" sz="1400" b="0" dirty="0" smtClean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16187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dirty="0" smtClean="0"/>
                        <a:t>15.10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Индивидуальное бесплатное консультирование по пенсионным вопросам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b="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11:00</a:t>
                      </a:r>
                      <a:endParaRPr lang="ru-RU" sz="1400" b="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283713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dirty="0" smtClean="0"/>
                        <a:t>19.10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Волонтёрская акция в поддержку участников СВО «Солдатский привал»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lang="ru-RU" sz="1400" b="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11:00</a:t>
                      </a:r>
                      <a:endParaRPr lang="ru-RU" sz="1400" b="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301952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/>
                        <a:t>20.10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День настольных игр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sz="1400" b="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11:00</a:t>
                      </a:r>
                      <a:endParaRPr lang="ru-RU" sz="1400" b="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8077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27.10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Урок цифровой грамотности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sz="1400" b="0" dirty="0" smtClean="0"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11:00</a:t>
                      </a:r>
                      <a:endParaRPr lang="ru-RU" sz="1400" b="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8077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29.10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Ярмарка народных промыслов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г.Симферополь)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время уточняется</a:t>
                      </a:r>
                      <a:endParaRPr lang="ru-RU" sz="1400" b="0" dirty="0"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</TotalTime>
  <Words>194</Words>
  <Application>Microsoft Office PowerPoint</Application>
  <PresentationFormat>Произвольный</PresentationFormat>
  <Paragraphs>52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Admin</cp:lastModifiedBy>
  <cp:revision>45</cp:revision>
  <dcterms:created xsi:type="dcterms:W3CDTF">2025-11-06T11:20:25Z</dcterms:created>
  <dcterms:modified xsi:type="dcterms:W3CDTF">2026-09-24T07:58:56Z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