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220" d="100"/>
          <a:sy n="220" d="100"/>
        </p:scale>
        <p:origin x="546" y="100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20650" y="694690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lang="ru-RU" spc="-10" dirty="0" smtClean="0"/>
              <a:t>н</a:t>
            </a:r>
            <a:r>
              <a:rPr lang="ru-RU" dirty="0" smtClean="0"/>
              <a:t>а </a:t>
            </a:r>
            <a:r>
              <a:rPr lang="ru-RU" dirty="0" smtClean="0"/>
              <a:t>октябрь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spc="-2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577850" y="8394700"/>
            <a:ext cx="5165340" cy="2318840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28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28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28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lang="ru-RU"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 Республика Крым, г.Белогорск, ул.Симферопольская/пер.Симферопольский 28/6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+7978 7480221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Олейникова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Елена Ивановна</a:t>
            </a:r>
            <a:endParaRPr lang="ru-RU" sz="1300" dirty="0" smtClean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Республика Крым, Нижнегорский район, п. Нижнегорский, ул. 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244850" y="7327901"/>
            <a:ext cx="3962399" cy="10470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4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 </a:t>
            </a:r>
            <a:r>
              <a:rPr sz="14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4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18</a:t>
            </a:r>
            <a:r>
              <a:rPr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lang="ru-RU" sz="1400" b="1" spc="-2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9:00 – 16:45</a:t>
            </a: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064250" y="8928100"/>
            <a:ext cx="97662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just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dirty="0" err="1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 Республике Крым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8166100"/>
            <a:ext cx="81541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40450" y="8318500"/>
            <a:ext cx="601642" cy="533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730250" y="1917704"/>
          <a:ext cx="6332864" cy="5263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332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525315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086217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7714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41352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0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Онлайн</a:t>
                      </a:r>
                      <a:r>
                        <a:rPr lang="ru-RU" sz="10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лекция РО Знание </a:t>
                      </a:r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«1 октября – наш день: говорим о главном для пожилых людей»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  <a:endParaRPr lang="ru-RU" sz="1000" b="0" spc="-10" dirty="0" smtClean="0">
                        <a:solidFill>
                          <a:srgbClr val="231F2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47714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000" b="1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Просмотр документального фильма РГО «Путешествие по Золотому кольцу </a:t>
                      </a:r>
                      <a:r>
                        <a:rPr lang="ru-RU" sz="10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Боспорского</a:t>
                      </a:r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царства»</a:t>
                      </a:r>
                      <a:endParaRPr lang="ru-RU" sz="10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0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0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413524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02.10</a:t>
                      </a:r>
                      <a:endParaRPr lang="ru-RU" sz="1000" b="1" dirty="0" smtClean="0"/>
                    </a:p>
                    <a:p>
                      <a:endParaRPr lang="ru-RU" sz="10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Поэтическая </a:t>
                      </a:r>
                      <a:r>
                        <a:rPr lang="ru-RU" sz="10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гостинная</a:t>
                      </a:r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«Осенняя соната»,</a:t>
                      </a:r>
                      <a:r>
                        <a:rPr lang="ru-RU" sz="10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 Дню пожилого человека</a:t>
                      </a: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254476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06.10</a:t>
                      </a:r>
                      <a:endParaRPr lang="ru-RU" sz="10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Шахматный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турнир ко Дню учителя</a:t>
                      </a:r>
                      <a:endParaRPr lang="ru-RU" sz="10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413524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08.10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Литературно-музыкальная</a:t>
                      </a:r>
                      <a:r>
                        <a:rPr lang="ru-RU" sz="10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 встреча «Звени и пой Есенинская Русь». Ко дню рождения поэта.</a:t>
                      </a:r>
                      <a:endParaRPr lang="ru-RU" sz="10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413524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14.10</a:t>
                      </a:r>
                      <a:endParaRPr lang="ru-RU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цифровой грамотности: </a:t>
                      </a:r>
                      <a:r>
                        <a:rPr lang="ru-RU" sz="1000" b="0" u="none" strike="noStrike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индивидуальное консультирование по  созданию  цифрового </a:t>
                      </a:r>
                      <a:r>
                        <a:rPr lang="en-US" sz="1000" b="0" u="none" strike="noStrike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ID</a:t>
                      </a:r>
                      <a:r>
                        <a:rPr lang="ru-RU" sz="1000" b="0" u="none" strike="noStrike" baseline="0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en-US" sz="1000" b="0" u="none" strike="noStrike" baseline="0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ru-RU" sz="1000" b="0" u="none" strike="noStrike" baseline="0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en-US" sz="1000" b="0" u="none" strike="noStrike" baseline="0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X </a:t>
                      </a:r>
                      <a:endParaRPr lang="ru-RU" sz="10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413524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15.10</a:t>
                      </a:r>
                      <a:endParaRPr lang="ru-RU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Тематическая лекция по вопросам разъяснения пенсионного </a:t>
                      </a:r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законодательства. Проводит </a:t>
                      </a:r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начальник УУП Бондаренко С.В.</a:t>
                      </a: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  <a:tr h="413524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15.10</a:t>
                      </a:r>
                      <a:endParaRPr lang="ru-RU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Индивидуальное консультирование по вопросам пенсионного</a:t>
                      </a:r>
                      <a:r>
                        <a:rPr lang="ru-RU" sz="10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обеспечения, </a:t>
                      </a:r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проводит руководитель КС в Белогорском районе </a:t>
                      </a:r>
                      <a:r>
                        <a:rPr lang="ru-RU" sz="10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Олейникова</a:t>
                      </a:r>
                      <a:r>
                        <a:rPr lang="ru-RU" sz="10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Е.И.</a:t>
                      </a:r>
                      <a:endParaRPr lang="ru-RU" sz="10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4476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20.10.</a:t>
                      </a:r>
                      <a:endParaRPr lang="ru-RU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Урок финансовой грамотности с ВТБ</a:t>
                      </a:r>
                      <a:endParaRPr lang="ru-RU" sz="10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11:00 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4476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20.10.</a:t>
                      </a:r>
                      <a:endParaRPr lang="ru-RU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Просмотр документального фильма РГО «Урал. Опорный край державы»</a:t>
                      </a: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4476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21.10</a:t>
                      </a:r>
                      <a:endParaRPr lang="ru-RU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Встреча с врачом – терапевтом «Профилактика </a:t>
                      </a:r>
                      <a:r>
                        <a:rPr lang="ru-RU" sz="10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сердечно-сосудистых</a:t>
                      </a:r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заболеваний</a:t>
                      </a:r>
                      <a:endParaRPr lang="ru-RU" sz="10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4476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23.10</a:t>
                      </a:r>
                      <a:endParaRPr lang="ru-RU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Шахматный </a:t>
                      </a:r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турнир</a:t>
                      </a:r>
                      <a:endParaRPr lang="ru-RU" sz="10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524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29.10</a:t>
                      </a:r>
                      <a:endParaRPr lang="ru-RU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Ярмарка народных</a:t>
                      </a:r>
                      <a:r>
                        <a:rPr lang="ru-RU" sz="10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промыслов (</a:t>
                      </a:r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ЦОСП </a:t>
                      </a:r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г.Симферополе </a:t>
                      </a:r>
                      <a:r>
                        <a:rPr lang="ru-RU" sz="10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 Симферопольском районе)</a:t>
                      </a:r>
                      <a:endParaRPr lang="ru-RU" sz="10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Время уточняется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3446</TotalTime>
  <Words>224</Words>
  <Application>Microsoft Office PowerPoint</Application>
  <PresentationFormat>Произвольный</PresentationFormat>
  <Paragraphs>52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Admin</cp:lastModifiedBy>
  <cp:revision>298</cp:revision>
  <dcterms:created xsi:type="dcterms:W3CDTF">2025-11-06T11:20:25Z</dcterms:created>
  <dcterms:modified xsi:type="dcterms:W3CDTF">2026-09-25T13:11:50Z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