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3336" y="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273050" y="6817360"/>
            <a:ext cx="7283450" cy="38760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 smtClean="0"/>
              <a:t>НА</a:t>
            </a:r>
            <a:r>
              <a:rPr lang="ru-RU" dirty="0" smtClean="0"/>
              <a:t> ОКТЯБРЬ </a:t>
            </a: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Республика Крым,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пгт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Черноморское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ул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Кирова д.6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+79787753093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Чернова Тамара Владимировна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7569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Санкт-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Петербургу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Ленинградской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6103775"/>
              </p:ext>
            </p:extLst>
          </p:nvPr>
        </p:nvGraphicFramePr>
        <p:xfrm>
          <a:off x="654050" y="1575147"/>
          <a:ext cx="6705599" cy="12371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295399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962588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5350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+mn-lt"/>
                          <a:cs typeface="Calibri"/>
                        </a:rPr>
                        <a:t>01.10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Буктрейлер</a:t>
                      </a:r>
                      <a:r>
                        <a:rPr lang="ru-RU" dirty="0" smtClean="0"/>
                        <a:t> « С открытым сердцем, с добрым</a:t>
                      </a:r>
                      <a:r>
                        <a:rPr lang="ru-RU" baseline="0" dirty="0" smtClean="0"/>
                        <a:t> словом» ( к Международному Дню пожилого человека)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61862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01.10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err="1" smtClean="0">
                          <a:latin typeface="+mn-lt"/>
                          <a:cs typeface="Calibri Light"/>
                        </a:rPr>
                        <a:t>Онлайн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лекция «Знание»- « 1 октября – Наш День: говорим о главном для пожилых людей»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10:00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61862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02.10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err="1" smtClean="0">
                          <a:latin typeface="+mn-lt"/>
                          <a:cs typeface="Calibri Light"/>
                        </a:rPr>
                        <a:t>Библиомикс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« Встреча с крымской легендой» (к 210- </a:t>
                      </a:r>
                      <a:r>
                        <a:rPr lang="ru-RU" sz="1800" b="0" baseline="0" dirty="0" err="1" smtClean="0">
                          <a:latin typeface="+mn-lt"/>
                          <a:cs typeface="Calibri Light"/>
                        </a:rPr>
                        <a:t>летию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со </a:t>
                      </a:r>
                      <a:r>
                        <a:rPr lang="ru-RU" sz="1800" b="0" baseline="0" dirty="0" err="1" smtClean="0">
                          <a:latin typeface="+mn-lt"/>
                          <a:cs typeface="Calibri Light"/>
                        </a:rPr>
                        <a:t>времини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рождения народного героя </a:t>
                      </a:r>
                      <a:r>
                        <a:rPr lang="ru-RU" sz="1800" b="0" baseline="0" dirty="0" err="1" smtClean="0">
                          <a:latin typeface="+mn-lt"/>
                          <a:cs typeface="Calibri Light"/>
                        </a:rPr>
                        <a:t>Алима-айдамакаъа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- </a:t>
                      </a:r>
                      <a:r>
                        <a:rPr lang="ru-RU" sz="1800" b="0" baseline="0" dirty="0" err="1" smtClean="0">
                          <a:latin typeface="+mn-lt"/>
                          <a:cs typeface="Calibri Light"/>
                        </a:rPr>
                        <a:t>Алима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</a:t>
                      </a:r>
                      <a:r>
                        <a:rPr lang="ru-RU" sz="1800" b="0" baseline="0" dirty="0" err="1" smtClean="0">
                          <a:latin typeface="+mn-lt"/>
                          <a:cs typeface="Calibri Light"/>
                        </a:rPr>
                        <a:t>Азамат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</a:t>
                      </a:r>
                      <a:r>
                        <a:rPr lang="ru-RU" sz="1800" b="0" baseline="0" dirty="0" err="1" smtClean="0">
                          <a:latin typeface="+mn-lt"/>
                          <a:cs typeface="Calibri Light"/>
                        </a:rPr>
                        <a:t>огълу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)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10:00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618629">
                <a:tc>
                  <a:txBody>
                    <a:bodyPr/>
                    <a:lstStyle/>
                    <a:p>
                      <a:r>
                        <a:rPr lang="ru-RU" dirty="0" smtClean="0"/>
                        <a:t>06.10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Экскурсия в мечеть Черноморского района ( история, традиции к Дню единства</a:t>
                      </a:r>
                      <a:r>
                        <a:rPr lang="ru-RU" baseline="0" dirty="0" smtClean="0"/>
                        <a:t> народов)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353502">
                <a:tc>
                  <a:txBody>
                    <a:bodyPr/>
                    <a:lstStyle/>
                    <a:p>
                      <a:r>
                        <a:rPr lang="ru-RU" dirty="0" smtClean="0"/>
                        <a:t>09.10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Театральная встреча « Театр в тишине библиотек»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660253">
                <a:tc>
                  <a:txBody>
                    <a:bodyPr/>
                    <a:lstStyle/>
                    <a:p>
                      <a:r>
                        <a:rPr lang="ru-RU" dirty="0" smtClean="0"/>
                        <a:t>15.10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Тематическая лекция по вопросам разъяснения пенсионного законодательства в режиме ВКС и индивидуальное бесплатное консультирование по пенсионным и социальным вопросам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480279">
                <a:tc>
                  <a:txBody>
                    <a:bodyPr/>
                    <a:lstStyle/>
                    <a:p>
                      <a:r>
                        <a:rPr lang="ru-RU" dirty="0" smtClean="0"/>
                        <a:t>16.10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Урок мастерства </a:t>
                      </a:r>
                      <a:r>
                        <a:rPr lang="ru-RU" dirty="0" smtClean="0"/>
                        <a:t>( приготовление- </a:t>
                      </a:r>
                      <a:r>
                        <a:rPr lang="ru-RU" dirty="0" err="1" smtClean="0"/>
                        <a:t>Манты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870595">
                <a:tc>
                  <a:txBody>
                    <a:bodyPr/>
                    <a:lstStyle/>
                    <a:p>
                      <a:r>
                        <a:rPr lang="ru-RU" dirty="0" smtClean="0"/>
                        <a:t>20.10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Урок финансовой грамотности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473028">
                <a:tc>
                  <a:txBody>
                    <a:bodyPr/>
                    <a:lstStyle/>
                    <a:p>
                      <a:r>
                        <a:rPr lang="ru-RU" dirty="0" smtClean="0"/>
                        <a:t>22.10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Тематическое</a:t>
                      </a:r>
                      <a:r>
                        <a:rPr lang="ru-RU" baseline="0" dirty="0" smtClean="0"/>
                        <a:t> мероприятие « День памяти и славы крымских партизан»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8993823"/>
                  </a:ext>
                </a:extLst>
              </a:tr>
              <a:tr h="654130">
                <a:tc>
                  <a:txBody>
                    <a:bodyPr/>
                    <a:lstStyle/>
                    <a:p>
                      <a:r>
                        <a:rPr lang="ru-RU" dirty="0" smtClean="0"/>
                        <a:t>23.10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 smtClean="0"/>
                        <a:t>Похвала автору « Обыкновенное чудо </a:t>
                      </a:r>
                      <a:r>
                        <a:rPr lang="ru-RU" baseline="0" dirty="0" err="1" smtClean="0"/>
                        <a:t>Евнения</a:t>
                      </a:r>
                      <a:r>
                        <a:rPr lang="ru-RU" baseline="0" dirty="0" smtClean="0"/>
                        <a:t> Шварца» ( к 130- </a:t>
                      </a:r>
                      <a:r>
                        <a:rPr lang="ru-RU" baseline="0" dirty="0" err="1" smtClean="0"/>
                        <a:t>летию</a:t>
                      </a:r>
                      <a:r>
                        <a:rPr lang="ru-RU" baseline="0" dirty="0" smtClean="0"/>
                        <a:t> со дня рождения Е.Шварца)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150150"/>
                  </a:ext>
                </a:extLst>
              </a:tr>
              <a:tr h="618629">
                <a:tc>
                  <a:txBody>
                    <a:bodyPr/>
                    <a:lstStyle/>
                    <a:p>
                      <a:r>
                        <a:rPr lang="ru-RU" dirty="0" smtClean="0"/>
                        <a:t>28.10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Заседание Клуба любителей истории и краеведения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1712758"/>
                  </a:ext>
                </a:extLst>
              </a:tr>
              <a:tr h="618629">
                <a:tc>
                  <a:txBody>
                    <a:bodyPr/>
                    <a:lstStyle/>
                    <a:p>
                      <a:r>
                        <a:rPr lang="ru-RU" dirty="0" smtClean="0"/>
                        <a:t>29.10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Ярмарка народных промыслов а г. Симферополь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Время уточняется</a:t>
                      </a:r>
                      <a:endParaRPr lang="ru-RU" dirty="0"/>
                    </a:p>
                  </a:txBody>
                  <a:tcPr/>
                </a:tc>
              </a:tr>
              <a:tr h="618629">
                <a:tc>
                  <a:txBody>
                    <a:bodyPr/>
                    <a:lstStyle/>
                    <a:p>
                      <a:r>
                        <a:rPr lang="ru-RU" dirty="0" smtClean="0"/>
                        <a:t>30.10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Диалог « Профилактика заболеваний» ( в рамках Регионального </a:t>
                      </a:r>
                      <a:r>
                        <a:rPr lang="ru-RU" smtClean="0"/>
                        <a:t>движения  </a:t>
                      </a:r>
                      <a:r>
                        <a:rPr lang="ru-RU" baseline="0" smtClean="0"/>
                        <a:t> «</a:t>
                      </a:r>
                      <a:r>
                        <a:rPr lang="ru-RU" smtClean="0"/>
                        <a:t>Активного долголетия»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12:00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712</TotalTime>
  <Words>238</Words>
  <Application>Microsoft Office PowerPoint</Application>
  <PresentationFormat>Произвольный</PresentationFormat>
  <Paragraphs>52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Колпак Тамара Владимировна</cp:lastModifiedBy>
  <cp:revision>63</cp:revision>
  <dcterms:created xsi:type="dcterms:W3CDTF">2025-11-06T11:20:25Z</dcterms:created>
  <dcterms:modified xsi:type="dcterms:W3CDTF">2026-09-25T10:45:01Z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