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5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598" y="-78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9CF09D3-565B-485E-9BB1-CF6C12D6905F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64355F5-4157-40E1-9116-1D83AA5C343B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DC67B90-49BF-449D-9D2F-1C108FBD1B50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654CECF-7C91-4E87-86E1-D3ADBE20CD1F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BFA48D4-4CED-4339-BCDD-048EF60BCA1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1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DFF4671-3EB8-4AEB-B7B4-9B9DFA2D62BD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81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208EA29-1613-493F-938F-28D67419B3AF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81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E75164C-B3FD-4EC2-BA30-37B25E0F992E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81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D3D252-C662-4FDA-A514-BAC7EC8B9B04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444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4360" cy="705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81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D7143CB-67C7-4917-B74C-3A7C00E1176E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8080" cy="165636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111240" y="7000200"/>
            <a:ext cx="7343640" cy="3581640"/>
          </a:xfrm>
          <a:custGeom>
            <a:avLst/>
            <a:gdLst>
              <a:gd name="textAreaLeft" fmla="*/ 0 w 7343640"/>
              <a:gd name="textAreaRight" fmla="*/ 7345800 w 7343640"/>
              <a:gd name="textAreaTop" fmla="*/ 0 h 3581640"/>
              <a:gd name="textAreaBottom" fmla="*/ 3583800 h 3581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45880" cy="130680"/>
            <a:chOff x="644400" y="8176320"/>
            <a:chExt cx="1145880" cy="130680"/>
          </a:xfrm>
        </p:grpSpPr>
        <p:pic>
          <p:nvPicPr>
            <p:cNvPr id="38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1160" cy="130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92520" cy="127440"/>
            </a:xfrm>
            <a:custGeom>
              <a:avLst/>
              <a:gdLst>
                <a:gd name="textAreaLeft" fmla="*/ 0 w 92520"/>
                <a:gd name="textAreaRight" fmla="*/ 94680 w 92520"/>
                <a:gd name="textAreaTop" fmla="*/ 0 h 127440"/>
                <a:gd name="textAreaBottom" fmla="*/ 129600 h 127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90160" cy="130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7160" cy="130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800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0880" cy="1288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02560" y="316800"/>
            <a:ext cx="2134800" cy="17172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3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3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3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3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3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3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3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628920" y="8441640"/>
            <a:ext cx="5112000" cy="202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г.Евпатория, Новоселовское ш 1 г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Calibri"/>
              </a:rPr>
              <a:t>+7978 057 22 28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Calibri"/>
              </a:rPr>
              <a:t>ФИО Галенко Татьяна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2811240" y="7722964"/>
            <a:ext cx="3295440" cy="5642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пятница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09:30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17:30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54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83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83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9">
                <a:solidFill>
                  <a:srgbClr val="FFFFFF"/>
                </a:solidFill>
                <a:latin typeface="Calibri"/>
              </a:rPr>
              <a:t> Республике Крым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5680" cy="981000"/>
            <a:chOff x="512280" y="489240"/>
            <a:chExt cx="2515680" cy="98100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7360" cy="955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3040" cy="183240"/>
            </a:xfrm>
            <a:custGeom>
              <a:avLst/>
              <a:gdLst>
                <a:gd name="textAreaLeft" fmla="*/ 0 w 293040"/>
                <a:gd name="textAreaRight" fmla="*/ 295200 w 293040"/>
                <a:gd name="textAreaTop" fmla="*/ 0 h 183240"/>
                <a:gd name="textAreaBottom" fmla="*/ 185400 h 183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5680" cy="149040"/>
              <a:chOff x="1917720" y="814680"/>
              <a:chExt cx="445680" cy="14904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8720" cy="149040"/>
              </a:xfrm>
              <a:custGeom>
                <a:avLst/>
                <a:gdLst>
                  <a:gd name="textAreaLeft" fmla="*/ 0 w 288720"/>
                  <a:gd name="textAreaRight" fmla="*/ 290880 w 288720"/>
                  <a:gd name="textAreaTop" fmla="*/ 0 h 149040"/>
                  <a:gd name="textAreaBottom" fmla="*/ 151200 h 149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9160" cy="1479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7680" cy="1515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5360" cy="181440"/>
              <a:chOff x="1762920" y="1051200"/>
              <a:chExt cx="675360" cy="18144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20600" cy="147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20560" cy="181440"/>
              </a:xfrm>
              <a:custGeom>
                <a:avLst/>
                <a:gdLst>
                  <a:gd name="textAreaLeft" fmla="*/ 0 w 520560"/>
                  <a:gd name="textAreaRight" fmla="*/ 522720 w 520560"/>
                  <a:gd name="textAreaTop" fmla="*/ 0 h 181440"/>
                  <a:gd name="textAreaBottom" fmla="*/ 183600 h 181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8720" cy="147960"/>
              <a:chOff x="2489040" y="1051560"/>
              <a:chExt cx="288720" cy="14796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7800" cy="147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8800" cy="1479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71320" cy="185760"/>
              <a:chOff x="1556640" y="1284480"/>
              <a:chExt cx="1471320" cy="18576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41120" cy="153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2360" cy="153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8200" cy="185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2360" cy="153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6440" cy="147600"/>
              </a:xfrm>
              <a:custGeom>
                <a:avLst/>
                <a:gdLst>
                  <a:gd name="textAreaLeft" fmla="*/ 0 w 136440"/>
                  <a:gd name="textAreaRight" fmla="*/ 138600 w 136440"/>
                  <a:gd name="textAreaTop" fmla="*/ 0 h 147600"/>
                  <a:gd name="textAreaBottom" fmla="*/ 149760 h 147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8120" cy="1792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6320" cy="1479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72640" cy="8564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13240" cy="81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9400" cy="51444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0040" cy="8600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4247963206"/>
              </p:ext>
            </p:extLst>
          </p:nvPr>
        </p:nvGraphicFramePr>
        <p:xfrm>
          <a:off x="277789" y="1631924"/>
          <a:ext cx="7008888" cy="5634356"/>
        </p:xfrm>
        <a:graphic>
          <a:graphicData uri="http://schemas.openxmlformats.org/drawingml/2006/table">
            <a:tbl>
              <a:tblPr/>
              <a:tblGrid>
                <a:gridCol w="1119050"/>
                <a:gridCol w="4867533"/>
                <a:gridCol w="1022305"/>
              </a:tblGrid>
              <a:tr h="57566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Дата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Мероприятие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Время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начала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24599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01.10</a:t>
                      </a:r>
                      <a:endParaRPr lang="en-US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01.10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День открытых дверей в ЦОСП для посетителей Клиентской службы.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Международный день пожилых людей. Праздник  -посвящённый уважению, заботе и поддержке старшего поколения. Совместное мероприятие с партией «Единая Россия»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On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line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лекция РО «Знание». Прямой эфир на тему:«1 октября – наш день: говорим о главном для пожилых людей»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09:00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                           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            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:00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2279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05.10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Урок цифровой грамотности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67305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09.10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Участники группы «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Сеткоплёт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» проводят мастер-класс  для  новых участников этого направления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00957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Тематическая лекция по вопросам разъяснения пенсионного законодательства в режиме ВКС. Ответственный  - начальник управления установления пенсий Бондаренко С.В.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67305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Экскурсия по выставке коллекции «Музей истории и этнографии крымских караимов им. С.И.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Кушуль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7305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Лекция на тему: «ВОВ 1941-1945 годов и её герои». Лектор Яковлев А.В. – доктор медицинских наук.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33652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Мастер-класс на тему: «Русский платок» (как  красиво повязать…)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67645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28.10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Урок цифровой грамотности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0795" algn="r"/>
                        </a:tabLs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70339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29.10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Ярмарка народных промыслов на базе ЦОСП г.Симферополь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0795" algn="r"/>
                        </a:tabLs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10:00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7305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30.10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Урок финансовой грамотности - встреча с представителями кредитных учреждений.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Банк ВТБ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10:00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 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241</Words>
  <Application>Microsoft Office PowerPoint</Application>
  <PresentationFormat>Произвольный</PresentationFormat>
  <Paragraphs>56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47</cp:revision>
  <cp:lastPrinted>2026-04-29T10:30:26Z</cp:lastPrinted>
  <dcterms:created xsi:type="dcterms:W3CDTF">2025-11-06T11:20:25Z</dcterms:created>
  <dcterms:modified xsi:type="dcterms:W3CDTF">2026-09-24T10:52:53Z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