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5"/>
  </p:notesMasterIdLst>
  <p:sldIdLst>
    <p:sldId id="256" r:id="rId3"/>
    <p:sldId id="258" r:id="rId4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3084" y="66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23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6E1008F6-6A18-4C49-B6E2-E8E41F6A42F9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82" y="4714969"/>
            <a:ext cx="5438711" cy="4467355"/>
          </a:xfrm>
          <a:prstGeom prst="rect">
            <a:avLst/>
          </a:prstGeom>
        </p:spPr>
        <p:txBody>
          <a:bodyPr vert="horz" lIns="83786" tIns="41893" rIns="83786" bIns="4189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F24B5AD8-AD75-4390-9D7E-05758FD820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30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800400" cy="1869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ject 33"/>
          <p:cNvPicPr/>
          <p:nvPr/>
        </p:nvPicPr>
        <p:blipFill>
          <a:blip r:embed="rId2" cstate="print"/>
          <a:stretch/>
        </p:blipFill>
        <p:spPr>
          <a:xfrm>
            <a:off x="3819240" y="15120"/>
            <a:ext cx="3710160" cy="1648440"/>
          </a:xfrm>
          <a:prstGeom prst="rect">
            <a:avLst/>
          </a:prstGeom>
          <a:ln>
            <a:noFill/>
          </a:ln>
        </p:spPr>
      </p:pic>
      <p:pic>
        <p:nvPicPr>
          <p:cNvPr id="77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80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81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82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83" name="CustomShape 2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4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85" name="CustomShape 3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CustomShape 4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7" name="object 53"/>
          <p:cNvPicPr/>
          <p:nvPr/>
        </p:nvPicPr>
        <p:blipFill>
          <a:blip r:embed="rId9" cstate="print"/>
          <a:stretch/>
        </p:blipFill>
        <p:spPr>
          <a:xfrm>
            <a:off x="2244240" y="815040"/>
            <a:ext cx="111240" cy="140040"/>
          </a:xfrm>
          <a:prstGeom prst="rect">
            <a:avLst/>
          </a:prstGeom>
          <a:ln>
            <a:noFill/>
          </a:ln>
        </p:spPr>
      </p:pic>
      <p:pic>
        <p:nvPicPr>
          <p:cNvPr id="88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89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90" name="CustomShape 5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1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92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93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94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95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96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97" name="CustomShape 6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8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99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00" name="CustomShape 7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8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" name="object 48"/>
          <p:cNvPicPr/>
          <p:nvPr/>
        </p:nvPicPr>
        <p:blipFill>
          <a:blip r:embed="rId20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03" name="Рисунок 7"/>
          <p:cNvPicPr/>
          <p:nvPr/>
        </p:nvPicPr>
        <p:blipFill>
          <a:blip r:embed="rId21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graphicFrame>
        <p:nvGraphicFramePr>
          <p:cNvPr id="104" name="Table 9"/>
          <p:cNvGraphicFramePr/>
          <p:nvPr>
            <p:extLst>
              <p:ext uri="{D42A27DB-BD31-4B8C-83A1-F6EECF244321}">
                <p14:modId xmlns:p14="http://schemas.microsoft.com/office/powerpoint/2010/main" val="636547616"/>
              </p:ext>
            </p:extLst>
          </p:nvPr>
        </p:nvGraphicFramePr>
        <p:xfrm>
          <a:off x="249857" y="1890315"/>
          <a:ext cx="7056353" cy="5215724"/>
        </p:xfrm>
        <a:graphic>
          <a:graphicData uri="http://schemas.openxmlformats.org/drawingml/2006/table">
            <a:tbl>
              <a:tblPr/>
              <a:tblGrid>
                <a:gridCol w="875229"/>
                <a:gridCol w="5091008"/>
                <a:gridCol w="1090116"/>
              </a:tblGrid>
              <a:tr h="549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341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spc="-10" dirty="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День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открытых дверей-Дню пожилого человека посвящается! </a:t>
                      </a:r>
                      <a:endParaRPr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2.Лекция РО Знание: «1 октября-наш день: говорим о главном для пожилых людей» </a:t>
                      </a:r>
                      <a:endParaRPr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3. Занятие суставной гимнастикой.                                     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Время уточняется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</a:tr>
              <a:tr h="10992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spc="-10">
                          <a:solidFill>
                            <a:srgbClr val="231F2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06.10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Пешком по Богом данной..» Экскурсионный маршрут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А.Корнилецкого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2.Индивидуальное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консультирование по  созданию  цифрового 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, а также  по пенсионным и социальным вопросам.                       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807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08.10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1.Оздоровительная практика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цигун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 набережной.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</a:tr>
              <a:tr h="11338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1.Православный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час: « Осенние православные праздники в октябре.»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2.Индивидуальное 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консультирование по  созданию  цифрового 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, а также  по пенсионным и социальным вопросам.                       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11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1.Урок финансовой грамотности от банка «ПСБ»    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BEEF4"/>
                    </a:solidFill>
                  </a:tcPr>
                </a:tc>
              </a:tr>
            </a:tbl>
          </a:graphicData>
        </a:graphic>
      </p:graphicFrame>
      <p:sp>
        <p:nvSpPr>
          <p:cNvPr id="105" name="CustomShape 10"/>
          <p:cNvSpPr/>
          <p:nvPr/>
        </p:nvSpPr>
        <p:spPr>
          <a:xfrm>
            <a:off x="217800" y="7074720"/>
            <a:ext cx="7335720" cy="34297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11"/>
          <p:cNvSpPr/>
          <p:nvPr/>
        </p:nvSpPr>
        <p:spPr>
          <a:xfrm>
            <a:off x="378733" y="8220757"/>
            <a:ext cx="5104080" cy="2745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</a:t>
            </a:r>
            <a:r>
              <a:rPr lang="ru-RU" sz="1100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г.Феодосия</a:t>
            </a:r>
            <a:r>
              <a:rPr lang="ru-RU" sz="11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</a:t>
            </a:r>
            <a:r>
              <a:rPr lang="ru-RU" sz="1100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ул.Еременко</a:t>
            </a:r>
            <a:r>
              <a:rPr lang="ru-RU" sz="11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3А </a:t>
            </a:r>
            <a:r>
              <a:rPr dirty="0"/>
              <a:t/>
            </a:r>
            <a:br>
              <a:rPr dirty="0"/>
            </a:b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</a:t>
            </a:r>
            <a:r>
              <a:rPr lang="ru-RU" sz="1100" dirty="0">
                <a:solidFill>
                  <a:srgbClr val="FFFFFF"/>
                </a:solidFill>
                <a:latin typeface="Calibri"/>
              </a:rPr>
              <a:t>+7(978)828-94-08</a:t>
            </a:r>
            <a:endParaRPr lang="ru-RU" sz="1100" dirty="0">
              <a:solidFill>
                <a:srgbClr val="000000"/>
              </a:solidFill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100" dirty="0">
                <a:solidFill>
                  <a:srgbClr val="FFFFFF"/>
                </a:solidFill>
                <a:latin typeface="Calibri"/>
              </a:rPr>
              <a:t>ФИО – Михайлова  Л.О</a:t>
            </a:r>
            <a:r>
              <a:rPr lang="ru-RU" sz="1100" dirty="0" smtClean="0">
                <a:solidFill>
                  <a:srgbClr val="FFFFFF"/>
                </a:solidFill>
                <a:latin typeface="Calibri"/>
              </a:rPr>
              <a:t>.</a:t>
            </a:r>
            <a:endParaRPr lang="ru-RU" sz="1100" dirty="0">
              <a:solidFill>
                <a:srgbClr val="000000"/>
              </a:solidFill>
            </a:endParaRPr>
          </a:p>
        </p:txBody>
      </p:sp>
      <p:sp>
        <p:nvSpPr>
          <p:cNvPr id="107" name="CustomShape 12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8" name="object 48"/>
          <p:cNvPicPr/>
          <p:nvPr/>
        </p:nvPicPr>
        <p:blipFill>
          <a:blip r:embed="rId20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09" name="CustomShape 13"/>
          <p:cNvSpPr/>
          <p:nvPr/>
        </p:nvSpPr>
        <p:spPr>
          <a:xfrm>
            <a:off x="3850258" y="764100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</a:t>
            </a:r>
            <a:r>
              <a:rPr lang="ru-RU" sz="14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пятница </a:t>
            </a:r>
            <a:r>
              <a:rPr lang="ru-RU" sz="14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09:00 – </a:t>
            </a:r>
            <a:r>
              <a:rPr lang="ru-RU" sz="14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17:30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14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2" name="Рисунок 7"/>
          <p:cNvPicPr/>
          <p:nvPr/>
        </p:nvPicPr>
        <p:blipFill>
          <a:blip r:embed="rId21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13" name="CustomShape 16"/>
          <p:cNvSpPr/>
          <p:nvPr/>
        </p:nvSpPr>
        <p:spPr>
          <a:xfrm>
            <a:off x="4668840" y="353160"/>
            <a:ext cx="2437920" cy="185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r>
              <a:rPr dirty="0"/>
              <a:t/>
            </a:r>
            <a:br>
              <a:rPr dirty="0"/>
            </a:b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</a:t>
            </a: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ОК</a:t>
            </a:r>
            <a:r>
              <a:rPr lang="ru-RU" sz="27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ТЯБРЬ</a:t>
            </a: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1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Table 1"/>
          <p:cNvGraphicFramePr/>
          <p:nvPr>
            <p:extLst>
              <p:ext uri="{D42A27DB-BD31-4B8C-83A1-F6EECF244321}">
                <p14:modId xmlns:p14="http://schemas.microsoft.com/office/powerpoint/2010/main" val="4095999204"/>
              </p:ext>
            </p:extLst>
          </p:nvPr>
        </p:nvGraphicFramePr>
        <p:xfrm>
          <a:off x="272880" y="1842478"/>
          <a:ext cx="7178400" cy="3832658"/>
        </p:xfrm>
        <a:graphic>
          <a:graphicData uri="http://schemas.openxmlformats.org/drawingml/2006/table">
            <a:tbl>
              <a:tblPr/>
              <a:tblGrid>
                <a:gridCol w="697058"/>
                <a:gridCol w="5291182"/>
                <a:gridCol w="1190160"/>
              </a:tblGrid>
              <a:tr h="6444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00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1.Лекция в формате  ВКС о пенсионной грамотности на тему : «Все о назначении и перерасчетах пенсии»                                                  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10873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1.Урок компьютерной грамотности-знакомство с сайтом государственных услуг.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2.Индивидуальное консультирование по  созданию  цифрового 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, а также  по     пенсионным и социальным вопросам.                            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0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1.« Час здоровья и бодрости в Комсомольском парке» - игра в волейбол, настольный теннис.                                                                                                                      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</a:tr>
              <a:tr h="700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1.Ярмарка народных промыслов ( ЦОСП в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г.Симферополе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Симферопольском районе)                                                  </a:t>
                      </a:r>
                      <a:endParaRPr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7345" indent="-3473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Экскурсия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3" name="object 33"/>
          <p:cNvPicPr/>
          <p:nvPr/>
        </p:nvPicPr>
        <p:blipFill>
          <a:blip r:embed="rId2" cstate="print"/>
          <a:stretch/>
        </p:blipFill>
        <p:spPr>
          <a:xfrm>
            <a:off x="3819240" y="-46873"/>
            <a:ext cx="3710160" cy="1648440"/>
          </a:xfrm>
          <a:prstGeom prst="rect">
            <a:avLst/>
          </a:prstGeom>
          <a:ln>
            <a:noFill/>
          </a:ln>
        </p:spPr>
      </p:pic>
      <p:pic>
        <p:nvPicPr>
          <p:cNvPr id="154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93240" cy="12276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771480" y="8178120"/>
            <a:ext cx="84600" cy="119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6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2240" cy="122760"/>
          </a:xfrm>
          <a:prstGeom prst="rect">
            <a:avLst/>
          </a:prstGeom>
          <a:ln>
            <a:noFill/>
          </a:ln>
        </p:spPr>
      </p:pic>
      <p:pic>
        <p:nvPicPr>
          <p:cNvPr id="157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09240" cy="122760"/>
          </a:xfrm>
          <a:prstGeom prst="rect">
            <a:avLst/>
          </a:prstGeom>
          <a:ln>
            <a:noFill/>
          </a:ln>
        </p:spPr>
      </p:pic>
      <p:pic>
        <p:nvPicPr>
          <p:cNvPr id="158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0080" cy="119160"/>
          </a:xfrm>
          <a:prstGeom prst="rect">
            <a:avLst/>
          </a:prstGeom>
          <a:ln>
            <a:noFill/>
          </a:ln>
        </p:spPr>
      </p:pic>
      <p:pic>
        <p:nvPicPr>
          <p:cNvPr id="159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2960" cy="120960"/>
          </a:xfrm>
          <a:prstGeom prst="rect">
            <a:avLst/>
          </a:prstGeom>
          <a:ln>
            <a:noFill/>
          </a:ln>
        </p:spPr>
      </p:pic>
      <p:sp>
        <p:nvSpPr>
          <p:cNvPr id="160" name="CustomShape 3"/>
          <p:cNvSpPr/>
          <p:nvPr/>
        </p:nvSpPr>
        <p:spPr>
          <a:xfrm>
            <a:off x="4668840" y="353160"/>
            <a:ext cx="2437920" cy="185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ОКТЯБРЬ</a:t>
            </a: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1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17240" algn="r">
              <a:lnSpc>
                <a:spcPts val="0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4"/>
          <p:cNvSpPr/>
          <p:nvPr/>
        </p:nvSpPr>
        <p:spPr>
          <a:xfrm>
            <a:off x="628920" y="844164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58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г.Саки, ул.Строительная, 1В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+7 978 7848767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  Смедляева Зейнеб Меметовна</a:t>
            </a:r>
            <a:endParaRPr lang="ru-RU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2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29440" cy="947160"/>
          </a:xfrm>
          <a:prstGeom prst="rect">
            <a:avLst/>
          </a:prstGeom>
          <a:ln>
            <a:noFill/>
          </a:ln>
        </p:spPr>
      </p:pic>
      <p:sp>
        <p:nvSpPr>
          <p:cNvPr id="163" name="CustomShape 5"/>
          <p:cNvSpPr/>
          <p:nvPr/>
        </p:nvSpPr>
        <p:spPr>
          <a:xfrm>
            <a:off x="1577160" y="814680"/>
            <a:ext cx="285120" cy="17532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CustomShape 6"/>
          <p:cNvSpPr/>
          <p:nvPr/>
        </p:nvSpPr>
        <p:spPr>
          <a:xfrm>
            <a:off x="1917720" y="814680"/>
            <a:ext cx="280800" cy="14112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5" name="object 53"/>
          <p:cNvPicPr/>
          <p:nvPr/>
        </p:nvPicPr>
        <p:blipFill>
          <a:blip r:embed="rId9" cstate="print"/>
          <a:stretch/>
        </p:blipFill>
        <p:spPr>
          <a:xfrm>
            <a:off x="2244240" y="792000"/>
            <a:ext cx="111240" cy="163080"/>
          </a:xfrm>
          <a:prstGeom prst="rect">
            <a:avLst/>
          </a:prstGeom>
          <a:ln>
            <a:noFill/>
          </a:ln>
        </p:spPr>
      </p:pic>
      <p:pic>
        <p:nvPicPr>
          <p:cNvPr id="166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49760" cy="143640"/>
          </a:xfrm>
          <a:prstGeom prst="rect">
            <a:avLst/>
          </a:prstGeom>
          <a:ln>
            <a:noFill/>
          </a:ln>
        </p:spPr>
      </p:pic>
      <p:pic>
        <p:nvPicPr>
          <p:cNvPr id="167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2680" cy="140040"/>
          </a:xfrm>
          <a:prstGeom prst="rect">
            <a:avLst/>
          </a:prstGeom>
          <a:ln>
            <a:noFill/>
          </a:ln>
        </p:spPr>
      </p:pic>
      <p:sp>
        <p:nvSpPr>
          <p:cNvPr id="168" name="CustomShape 7"/>
          <p:cNvSpPr/>
          <p:nvPr/>
        </p:nvSpPr>
        <p:spPr>
          <a:xfrm>
            <a:off x="1917720" y="1051200"/>
            <a:ext cx="512640" cy="17352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9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19880" cy="140040"/>
          </a:xfrm>
          <a:prstGeom prst="rect">
            <a:avLst/>
          </a:prstGeom>
          <a:ln>
            <a:noFill/>
          </a:ln>
        </p:spPr>
      </p:pic>
      <p:pic>
        <p:nvPicPr>
          <p:cNvPr id="170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0880" cy="140040"/>
          </a:xfrm>
          <a:prstGeom prst="rect">
            <a:avLst/>
          </a:prstGeom>
          <a:ln>
            <a:noFill/>
          </a:ln>
        </p:spPr>
      </p:pic>
      <p:pic>
        <p:nvPicPr>
          <p:cNvPr id="171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33200" cy="145440"/>
          </a:xfrm>
          <a:prstGeom prst="rect">
            <a:avLst/>
          </a:prstGeom>
          <a:ln>
            <a:noFill/>
          </a:ln>
        </p:spPr>
      </p:pic>
      <p:pic>
        <p:nvPicPr>
          <p:cNvPr id="172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54440" cy="145440"/>
          </a:xfrm>
          <a:prstGeom prst="rect">
            <a:avLst/>
          </a:prstGeom>
          <a:ln>
            <a:noFill/>
          </a:ln>
        </p:spPr>
      </p:pic>
      <p:pic>
        <p:nvPicPr>
          <p:cNvPr id="173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0280" cy="177840"/>
          </a:xfrm>
          <a:prstGeom prst="rect">
            <a:avLst/>
          </a:prstGeom>
          <a:ln>
            <a:noFill/>
          </a:ln>
        </p:spPr>
      </p:pic>
      <p:pic>
        <p:nvPicPr>
          <p:cNvPr id="174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54440" cy="145440"/>
          </a:xfrm>
          <a:prstGeom prst="rect">
            <a:avLst/>
          </a:prstGeom>
          <a:ln>
            <a:noFill/>
          </a:ln>
        </p:spPr>
      </p:pic>
      <p:sp>
        <p:nvSpPr>
          <p:cNvPr id="175" name="CustomShape 8"/>
          <p:cNvSpPr/>
          <p:nvPr/>
        </p:nvSpPr>
        <p:spPr>
          <a:xfrm>
            <a:off x="2494080" y="1290960"/>
            <a:ext cx="128520" cy="13968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6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0200" cy="171360"/>
          </a:xfrm>
          <a:prstGeom prst="rect">
            <a:avLst/>
          </a:prstGeom>
          <a:ln>
            <a:noFill/>
          </a:ln>
        </p:spPr>
      </p:pic>
      <p:pic>
        <p:nvPicPr>
          <p:cNvPr id="177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58400" cy="140040"/>
          </a:xfrm>
          <a:prstGeom prst="rect">
            <a:avLst/>
          </a:prstGeom>
          <a:ln>
            <a:noFill/>
          </a:ln>
        </p:spPr>
      </p:pic>
      <p:sp>
        <p:nvSpPr>
          <p:cNvPr id="178" name="CustomShape 9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CustomShape 10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0" name="object 48"/>
          <p:cNvPicPr/>
          <p:nvPr/>
        </p:nvPicPr>
        <p:blipFill>
          <a:blip r:embed="rId20" cstate="print"/>
          <a:stretch/>
        </p:blipFill>
        <p:spPr>
          <a:xfrm>
            <a:off x="6162120" y="818604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7"/>
          <p:cNvPicPr/>
          <p:nvPr/>
        </p:nvPicPr>
        <p:blipFill>
          <a:blip r:embed="rId21" cstate="print"/>
          <a:stretch/>
        </p:blipFill>
        <p:spPr>
          <a:xfrm>
            <a:off x="6147000" y="9595800"/>
            <a:ext cx="852120" cy="852120"/>
          </a:xfrm>
          <a:prstGeom prst="rect">
            <a:avLst/>
          </a:prstGeom>
          <a:ln>
            <a:noFill/>
          </a:ln>
        </p:spPr>
      </p:pic>
      <p:sp>
        <p:nvSpPr>
          <p:cNvPr id="182" name="CustomShape 11"/>
          <p:cNvSpPr/>
          <p:nvPr/>
        </p:nvSpPr>
        <p:spPr>
          <a:xfrm>
            <a:off x="217800" y="5762257"/>
            <a:ext cx="7335720" cy="4928303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12"/>
          <p:cNvSpPr/>
          <p:nvPr/>
        </p:nvSpPr>
        <p:spPr>
          <a:xfrm>
            <a:off x="444240" y="7655220"/>
            <a:ext cx="5104080" cy="22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100000"/>
              </a:lnSpc>
            </a:pP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000" b="1" strike="noStrike" spc="-58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4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1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Республика Крым, </a:t>
            </a:r>
            <a:r>
              <a:rPr lang="ru-RU" sz="11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г.Феодосия</a:t>
            </a:r>
            <a:r>
              <a:rPr lang="ru-RU" sz="11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</a:t>
            </a:r>
            <a:r>
              <a:rPr lang="ru-RU" sz="1100" b="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ул.Еременко</a:t>
            </a:r>
            <a:r>
              <a:rPr lang="ru-RU" sz="11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3А </a:t>
            </a:r>
            <a:r>
              <a:rPr dirty="0"/>
              <a:t/>
            </a:r>
            <a:br>
              <a:rPr dirty="0"/>
            </a:br>
            <a:r>
              <a:rPr lang="ru-RU" sz="11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</a:t>
            </a:r>
            <a:r>
              <a:rPr lang="ru-RU" sz="1100" dirty="0">
                <a:solidFill>
                  <a:srgbClr val="FFFFFF"/>
                </a:solidFill>
                <a:latin typeface="Calibri"/>
              </a:rPr>
              <a:t>+7(978)828-94-08</a:t>
            </a:r>
            <a:endParaRPr lang="ru-RU" sz="1100" dirty="0">
              <a:solidFill>
                <a:srgbClr val="000000"/>
              </a:solidFill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100" dirty="0">
                <a:solidFill>
                  <a:srgbClr val="FFFFFF"/>
                </a:solidFill>
                <a:latin typeface="Calibri"/>
              </a:rPr>
              <a:t>ФИО – Михайлова  Л.О</a:t>
            </a:r>
            <a:r>
              <a:rPr lang="ru-RU" sz="1100" dirty="0" smtClean="0">
                <a:solidFill>
                  <a:srgbClr val="FFFFFF"/>
                </a:solidFill>
                <a:latin typeface="Calibri"/>
              </a:rPr>
              <a:t>.</a:t>
            </a:r>
            <a:endParaRPr lang="ru-RU" sz="1100" dirty="0">
              <a:solidFill>
                <a:srgbClr val="000000"/>
              </a:solidFill>
            </a:endParaRPr>
          </a:p>
        </p:txBody>
      </p:sp>
      <p:sp>
        <p:nvSpPr>
          <p:cNvPr id="184" name="CustomShape 13"/>
          <p:cNvSpPr/>
          <p:nvPr/>
        </p:nvSpPr>
        <p:spPr>
          <a:xfrm>
            <a:off x="6047640" y="8177040"/>
            <a:ext cx="805320" cy="805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5" name="object 48"/>
          <p:cNvPicPr/>
          <p:nvPr/>
        </p:nvPicPr>
        <p:blipFill>
          <a:blip r:embed="rId20" cstate="print"/>
          <a:stretch/>
        </p:blipFill>
        <p:spPr>
          <a:xfrm>
            <a:off x="6162120" y="8388720"/>
            <a:ext cx="591480" cy="506520"/>
          </a:xfrm>
          <a:prstGeom prst="rect">
            <a:avLst/>
          </a:prstGeom>
          <a:ln>
            <a:noFill/>
          </a:ln>
        </p:spPr>
      </p:pic>
      <p:sp>
        <p:nvSpPr>
          <p:cNvPr id="186" name="CustomShape 14"/>
          <p:cNvSpPr/>
          <p:nvPr/>
        </p:nvSpPr>
        <p:spPr>
          <a:xfrm>
            <a:off x="4030560" y="6917760"/>
            <a:ext cx="3287520" cy="73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  <a:spcBef>
                <a:spcPts val="99"/>
              </a:spcBef>
            </a:pPr>
            <a:r>
              <a:rPr lang="ru-RU" sz="14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</a:t>
            </a:r>
            <a:r>
              <a:rPr lang="ru-RU" sz="14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пятница </a:t>
            </a:r>
            <a:r>
              <a:rPr lang="ru-RU" sz="14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09:00 – </a:t>
            </a:r>
            <a:r>
              <a:rPr lang="ru-RU" sz="14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17:30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15"/>
          <p:cNvSpPr/>
          <p:nvPr/>
        </p:nvSpPr>
        <p:spPr>
          <a:xfrm>
            <a:off x="6055560" y="9525600"/>
            <a:ext cx="864720" cy="84852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88" name="Рисунок 7"/>
          <p:cNvPicPr/>
          <p:nvPr/>
        </p:nvPicPr>
        <p:blipFill>
          <a:blip r:embed="rId21" cstate="print"/>
          <a:stretch/>
        </p:blipFill>
        <p:spPr>
          <a:xfrm>
            <a:off x="6102720" y="9587160"/>
            <a:ext cx="770400" cy="744840"/>
          </a:xfrm>
          <a:prstGeom prst="rect">
            <a:avLst/>
          </a:prstGeom>
          <a:ln>
            <a:noFill/>
          </a:ln>
        </p:spPr>
      </p:pic>
      <p:sp>
        <p:nvSpPr>
          <p:cNvPr id="189" name="CustomShape 16"/>
          <p:cNvSpPr/>
          <p:nvPr/>
        </p:nvSpPr>
        <p:spPr>
          <a:xfrm>
            <a:off x="5696280" y="9005760"/>
            <a:ext cx="1753200" cy="753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ct val="100000"/>
              </a:lnSpc>
              <a:spcBef>
                <a:spcPts val="258"/>
              </a:spcBef>
            </a:pP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900" b="0" strike="noStrike" spc="4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9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900" b="0" strike="noStrike" spc="4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9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Республике Крым</a:t>
            </a:r>
            <a:endParaRPr lang="ru-RU" sz="9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3754</TotalTime>
  <Words>318</Words>
  <Application>Microsoft Office PowerPoint</Application>
  <PresentationFormat>Произвольный</PresentationFormat>
  <Paragraphs>101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091021-0802 Кондратьев И. В.</cp:lastModifiedBy>
  <cp:revision>150</cp:revision>
  <cp:lastPrinted>2026-07-24T14:10:56Z</cp:lastPrinted>
  <dcterms:created xsi:type="dcterms:W3CDTF">2025-11-06T11:20:25Z</dcterms:created>
  <dcterms:modified xsi:type="dcterms:W3CDTF">2026-09-29T05:35:00Z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3</vt:i4>
  </property>
</Properties>
</file>