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9/24/2026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210820" y="7109460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78250" y="316976"/>
            <a:ext cx="3361065" cy="77938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smtClean="0"/>
              <a:t>МЕРОПРИЯТИ</a:t>
            </a:r>
            <a:r>
              <a:rPr lang="ru-RU" spc="-10" dirty="0" smtClean="0"/>
              <a:t>Я    </a:t>
            </a:r>
            <a:br>
              <a:rPr lang="ru-RU" spc="-10" dirty="0" smtClean="0"/>
            </a:br>
            <a:r>
              <a:rPr smtClean="0"/>
              <a:t>НА</a:t>
            </a:r>
            <a:r>
              <a:rPr lang="ru-RU" dirty="0" smtClean="0"/>
              <a:t> </a:t>
            </a:r>
            <a:r>
              <a:rPr spc="-5" smtClean="0"/>
              <a:t> </a:t>
            </a:r>
            <a:r>
              <a:rPr lang="ru-RU" spc="-5" dirty="0" smtClean="0"/>
              <a:t>ОКТЯБРЬ  </a:t>
            </a:r>
            <a:r>
              <a:rPr spc="-20" smtClean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26324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Республика Крым, Кировский район,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пгт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. Кировское ул. Розы Люксембург,20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 +7978 7901208 Конева Елена Григорьевна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49688" y="7418402"/>
            <a:ext cx="3297554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r"/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lang="ru-RU" sz="1600" b="1" spc="-6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работы: </a:t>
            </a:r>
          </a:p>
          <a:p>
            <a:pPr marR="5080" algn="r"/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понедельник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18:00</a:t>
            </a:r>
          </a:p>
          <a:p>
            <a:pPr marR="5080" algn="r"/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09:00 – 16:45</a:t>
            </a:r>
            <a:endParaRPr lang="ru-RU"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707076" y="9061476"/>
            <a:ext cx="1333798" cy="546302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 пенсионного и социального страхования Российской Федерации по Республике Крым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64266" y="820422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35704" y="841853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946103775"/>
              </p:ext>
            </p:extLst>
          </p:nvPr>
        </p:nvGraphicFramePr>
        <p:xfrm>
          <a:off x="349227" y="1539083"/>
          <a:ext cx="6858047" cy="5879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15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0486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302272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642945">
                <a:tc>
                  <a:txBody>
                    <a:bodyPr/>
                    <a:lstStyle/>
                    <a:p>
                      <a:pPr algn="ctr"/>
                      <a:endParaRPr lang="ru-RU" dirty="0" smtClean="0">
                        <a:latin typeface="+mn-lt"/>
                      </a:endParaRPr>
                    </a:p>
                    <a:p>
                      <a:pPr algn="ctr"/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50006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3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err="1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Онлайн</a:t>
                      </a:r>
                      <a:r>
                        <a:rPr lang="ru-RU" sz="135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лекция РО Знание «1 октября – наш день: говорим о главном для пожилых людей».</a:t>
                      </a:r>
                      <a:endParaRPr lang="ru-RU" sz="135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10-</a:t>
                      </a:r>
                      <a:r>
                        <a:rPr lang="ru-RU" sz="135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3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460514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01.10</a:t>
                      </a:r>
                      <a:endParaRPr lang="ru-RU" sz="135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Мероприятие приуроченное ко Дню</a:t>
                      </a:r>
                      <a:r>
                        <a:rPr lang="ru-RU" sz="135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пожилого человека  «Пусть в сердце молодость поет».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>
                          <a:latin typeface="+mn-lt"/>
                        </a:rPr>
                        <a:t>14-00</a:t>
                      </a:r>
                      <a:endParaRPr lang="ru-RU" sz="1350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285752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02.10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Урок цифровой грамотности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16-00</a:t>
                      </a:r>
                      <a:endParaRPr lang="ru-RU" sz="135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423372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06.10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Мероприятие приуроченное ко дню рождения С.Есенина «Поэтическая страница».</a:t>
                      </a:r>
                      <a:r>
                        <a:rPr lang="ru-RU" sz="1350" b="0" baseline="0" dirty="0" smtClean="0"/>
                        <a:t> 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14-00</a:t>
                      </a:r>
                      <a:endParaRPr lang="ru-RU" sz="1350" b="0" dirty="0"/>
                    </a:p>
                  </a:txBody>
                  <a:tcPr/>
                </a:tc>
              </a:tr>
              <a:tr h="320048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09.10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>
                          <a:latin typeface="+mn-lt"/>
                          <a:cs typeface="Calibri Light"/>
                        </a:rPr>
                        <a:t>Урок </a:t>
                      </a:r>
                      <a:r>
                        <a:rPr lang="ru-RU" sz="1350" b="0" dirty="0" err="1" smtClean="0">
                          <a:latin typeface="+mn-lt"/>
                          <a:cs typeface="Calibri Light"/>
                        </a:rPr>
                        <a:t>нейробики</a:t>
                      </a:r>
                      <a:r>
                        <a:rPr lang="ru-RU" sz="1350" b="0" dirty="0" smtClean="0">
                          <a:latin typeface="+mn-lt"/>
                          <a:cs typeface="Calibri Light"/>
                        </a:rPr>
                        <a:t> – занятие для улучшения памяти.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16-00</a:t>
                      </a:r>
                      <a:endParaRPr lang="ru-RU" sz="135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  <a:tr h="156668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13.10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«Улыбнись своим промахам»</a:t>
                      </a:r>
                      <a:r>
                        <a:rPr lang="ru-RU" sz="135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– мероприятие приуроченное к Международному дню неудачников.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16-00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00774102"/>
                  </a:ext>
                </a:extLst>
              </a:tr>
              <a:tr h="481018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15.10.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Тематическая лекция</a:t>
                      </a:r>
                      <a:r>
                        <a:rPr lang="ru-RU" sz="135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по вопросам пенсионного законодательства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10-00</a:t>
                      </a:r>
                      <a:endParaRPr lang="ru-RU" sz="135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63888923"/>
                  </a:ext>
                </a:extLst>
              </a:tr>
              <a:tr h="462924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15.10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 Индивидуальное</a:t>
                      </a:r>
                      <a:r>
                        <a:rPr lang="ru-RU" sz="1350" b="0" baseline="0" dirty="0" smtClean="0"/>
                        <a:t> консультирование по вопросам пенсионного обеспечения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12-00</a:t>
                      </a:r>
                      <a:endParaRPr lang="ru-RU" sz="1350" b="0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775152705"/>
                  </a:ext>
                </a:extLst>
              </a:tr>
              <a:tr h="341506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19.10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День отца.  Час признания в любви «Папа может быть кем угодно»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14-00</a:t>
                      </a:r>
                      <a:endParaRPr lang="ru-RU" sz="1350" b="0" dirty="0"/>
                    </a:p>
                  </a:txBody>
                  <a:tcPr/>
                </a:tc>
              </a:tr>
              <a:tr h="298606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23.10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Урок рукоделия</a:t>
                      </a:r>
                      <a:endParaRPr lang="ru-RU" sz="135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/>
                        <a:t>16-00</a:t>
                      </a:r>
                    </a:p>
                  </a:txBody>
                  <a:tcPr/>
                </a:tc>
              </a:tr>
              <a:tr h="279558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27.10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/>
                        <a:t>Урок цифровой грамотности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/>
                        <a:t>16-00</a:t>
                      </a:r>
                    </a:p>
                  </a:txBody>
                  <a:tcPr/>
                </a:tc>
              </a:tr>
              <a:tr h="338644">
                <a:tc>
                  <a:txBody>
                    <a:bodyPr/>
                    <a:lstStyle/>
                    <a:p>
                      <a:r>
                        <a:rPr lang="ru-RU" sz="1350" b="0" dirty="0" smtClean="0"/>
                        <a:t>29.10</a:t>
                      </a:r>
                      <a:endParaRPr lang="ru-RU" sz="135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/>
                        <a:t>Ярмарка народных промыслов (ЦОСП г.Симферополь и Симферопольского района)</a:t>
                      </a:r>
                      <a:endParaRPr lang="ru-RU" sz="135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50" b="0" dirty="0" smtClean="0"/>
                        <a:t>Время уточняется</a:t>
                      </a:r>
                      <a:endParaRPr lang="ru-RU" sz="1350" b="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767</TotalTime>
  <Words>186</Words>
  <Application>Microsoft Office PowerPoint</Application>
  <PresentationFormat>Произвольный</PresentationFormat>
  <Paragraphs>47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    НА  ОКТЯБРЬ 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091DodoSU</cp:lastModifiedBy>
  <cp:revision>82</cp:revision>
  <dcterms:created xsi:type="dcterms:W3CDTF">2025-11-06T11:20:25Z</dcterms:created>
  <dcterms:modified xsi:type="dcterms:W3CDTF">2026-09-24T14:02:58Z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