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304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95009-0597-4D55-B266-6664DB3FCCAE}" type="datetimeFigureOut">
              <a:rPr lang="ru-RU" smtClean="0"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087563" y="746125"/>
            <a:ext cx="2633662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8" y="4721225"/>
            <a:ext cx="5446712" cy="4473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6BA08B-5AAB-449C-9ED1-9739712A8F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60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BA08B-5AAB-449C-9ED1-9739712A8F9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67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1"/>
            <a:ext cx="3720388" cy="14287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65058" y="108001"/>
            <a:ext cx="2318391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z="2000" spc="-10" dirty="0"/>
              <a:t>МЕРОПРИЯТИЯ </a:t>
            </a:r>
            <a:r>
              <a:rPr sz="2000" dirty="0"/>
              <a:t>НА</a:t>
            </a:r>
            <a:r>
              <a:rPr sz="2000" spc="-5" dirty="0"/>
              <a:t> </a:t>
            </a:r>
            <a:r>
              <a:rPr lang="ru-RU" sz="2000" spc="-5" dirty="0" smtClean="0"/>
              <a:t>октябрь</a:t>
            </a:r>
            <a:endParaRPr sz="2000" spc="-10" dirty="0"/>
          </a:p>
          <a:p>
            <a:pPr marR="5080" algn="r">
              <a:lnSpc>
                <a:spcPts val="2700"/>
              </a:lnSpc>
            </a:pPr>
            <a:r>
              <a:rPr sz="2000" spc="-20" dirty="0"/>
              <a:t>202</a:t>
            </a:r>
            <a:r>
              <a:rPr lang="ru-RU" sz="2000" spc="-20" dirty="0"/>
              <a:t>6</a:t>
            </a:r>
            <a:endParaRPr sz="20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КС (на правах отдела) в Красногвардейском районе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Красногвардейское, ул. Советская, д. 11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38 (06556) 5 57 31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Хардыбакина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Оксана Юрьевна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, пятница – 09:00 – 16:45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241299"/>
            <a:ext cx="2517793" cy="990599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3425"/>
              </p:ext>
            </p:extLst>
          </p:nvPr>
        </p:nvGraphicFramePr>
        <p:xfrm>
          <a:off x="932000" y="1335328"/>
          <a:ext cx="6483805" cy="6292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452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768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30553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891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2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Проект «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Знание.Лекторий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 на тему «1 октября — наш день: говорим о главном для пожилых людей»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Просмотр фильма, представленного РГО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11:30</a:t>
                      </a:r>
                      <a:endParaRPr lang="ru-RU" sz="12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6901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Выставка картин,  художника А.В. Трубачёва</a:t>
                      </a:r>
                      <a:endParaRPr kumimoji="0" lang="ru-RU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Просмотр фильма, представленного РГО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</a:t>
                      </a:r>
                      <a:r>
                        <a:rPr lang="ru-RU" sz="12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12:00</a:t>
                      </a:r>
                      <a:endParaRPr lang="ru-RU" sz="12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45103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latin typeface="+mn-lt"/>
                          <a:cs typeface="Calibri"/>
                        </a:rPr>
                        <a:t>06.10</a:t>
                      </a:r>
                      <a:endParaRPr lang="ru-RU" sz="12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Урок компьютерной грамотности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Урок рукоделия «Народные промыслы»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Просмотр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фильма, представленного РГО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10:</a:t>
                      </a: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00</a:t>
                      </a:r>
                      <a:endParaRPr kumimoji="0" lang="ru-RU" sz="1200" b="0" i="0" u="none" strike="noStrike" kern="0" cap="none" spc="-25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12:00</a:t>
                      </a:r>
                      <a:endParaRPr lang="ru-RU" sz="12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07.10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Психологический практикум «Круг общения»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Урок по садоводству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Просмотр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фильма, представленного РГО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11:</a:t>
                      </a: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12:00</a:t>
                      </a:r>
                      <a:endParaRPr kumimoji="0" lang="ru-RU" sz="1200" b="0" i="0" u="none" strike="noStrike" kern="0" cap="none" spc="-25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13:00</a:t>
                      </a:r>
                      <a:endParaRPr kumimoji="0" lang="ru-RU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08.10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Встреча с врачом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Просмотр фильма, представленного РГО</a:t>
                      </a:r>
                      <a:endParaRPr kumimoji="0" lang="ru-RU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12:00</a:t>
                      </a:r>
                      <a:endParaRPr kumimoji="0" lang="ru-RU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31852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14.10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Шахматный турнир, посвященный Дню сельского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09:00</a:t>
                      </a:r>
                    </a:p>
                  </a:txBody>
                  <a:tcPr/>
                </a:tc>
              </a:tr>
              <a:tr h="567132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15.10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Лекция-встреча по вопросам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пенсионного законодательства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Гимнастика для тех, кому  за  60 лет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Просмотр фильма, представленного РГО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10:00</a:t>
                      </a:r>
                    </a:p>
                    <a:p>
                      <a:r>
                        <a:rPr lang="ru-RU" sz="1200" dirty="0" smtClean="0"/>
                        <a:t>11:00</a:t>
                      </a:r>
                    </a:p>
                    <a:p>
                      <a:r>
                        <a:rPr lang="ru-RU" sz="1200" dirty="0" smtClean="0"/>
                        <a:t>12:00</a:t>
                      </a:r>
                      <a:endParaRPr lang="ru-RU" sz="1200" dirty="0" smtClean="0"/>
                    </a:p>
                  </a:txBody>
                  <a:tcPr/>
                </a:tc>
              </a:tr>
              <a:tr h="399492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22.10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Шахматный турнир,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посвященный дважды герою СССР, летчику-испытателю </a:t>
                      </a:r>
                      <a:r>
                        <a:rPr kumimoji="0" lang="ru-RU" sz="12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Амет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-Хану Султану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09:00</a:t>
                      </a:r>
                    </a:p>
                  </a:txBody>
                  <a:tcPr/>
                </a:tc>
              </a:tr>
              <a:tr h="31091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26.10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Урок финансовой грамотности Банк 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ВТБ                                               Лекция «История поселка Красногвардейское»                                Просмотр фильма, представленного РГО</a:t>
                      </a:r>
                      <a:endParaRPr lang="ru-RU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10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10:</a:t>
                      </a: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12:00</a:t>
                      </a:r>
                      <a:endParaRPr kumimoji="0" lang="ru-RU" sz="1200" b="0" i="0" u="none" strike="noStrike" kern="0" cap="none" spc="-25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</a:tr>
              <a:tr h="31091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27.10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Литературная гостиная  «Сказки народов России»</a:t>
                      </a:r>
                      <a:r>
                        <a:rPr kumimoji="0" lang="ru-RU" sz="12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Просмотр фильма, представленного РГО</a:t>
                      </a:r>
                      <a:endParaRPr lang="ru-RU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12:00</a:t>
                      </a:r>
                      <a:endParaRPr kumimoji="0" lang="ru-RU" sz="1200" b="0" i="0" u="none" strike="noStrike" kern="0" cap="none" spc="-25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</a:tr>
              <a:tr h="310915"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29.10</a:t>
                      </a:r>
                      <a:endParaRPr lang="ru-RU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/>
                        <a:t>Ярмарка народных промыслов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ru-RU" sz="1200" baseline="0" dirty="0" smtClean="0"/>
                        <a:t>на базе </a:t>
                      </a:r>
                      <a:r>
                        <a:rPr lang="ru-RU" sz="1200" baseline="0" dirty="0" err="1" smtClean="0"/>
                        <a:t>ЦОСПа</a:t>
                      </a:r>
                      <a:r>
                        <a:rPr lang="ru-RU" sz="1200" baseline="0" dirty="0" smtClean="0"/>
                        <a:t> в </a:t>
                      </a:r>
                      <a:r>
                        <a:rPr lang="ru-RU" sz="1200" baseline="0" smtClean="0"/>
                        <a:t>г.Симферополь</a:t>
                      </a:r>
                      <a:endParaRPr lang="ru-RU" sz="12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-25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/>
                        </a:rPr>
                        <a:t>11:00</a:t>
                      </a:r>
                      <a:endParaRPr kumimoji="0" lang="ru-RU" sz="1200" b="0" i="0" u="none" strike="noStrike" kern="0" cap="none" spc="-25" normalizeH="0" baseline="0" noProof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2045</TotalTime>
  <Words>254</Words>
  <Application>Microsoft Office PowerPoint</Application>
  <PresentationFormat>Произвольный</PresentationFormat>
  <Paragraphs>70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Хардыбакина ОЮ</cp:lastModifiedBy>
  <cp:revision>77</cp:revision>
  <cp:lastPrinted>2026-06-24T08:20:01Z</cp:lastPrinted>
  <dcterms:created xsi:type="dcterms:W3CDTF">2025-11-06T11:20:25Z</dcterms:created>
  <dcterms:modified xsi:type="dcterms:W3CDTF">2026-09-24T15:12:06Z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