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 descr=""/>
          <p:cNvPicPr/>
          <p:nvPr/>
        </p:nvPicPr>
        <p:blipFill>
          <a:blip r:embed="rId1"/>
          <a:stretch/>
        </p:blipFill>
        <p:spPr>
          <a:xfrm>
            <a:off x="3836160" y="0"/>
            <a:ext cx="3717000" cy="1655280"/>
          </a:xfrm>
          <a:prstGeom prst="rect">
            <a:avLst/>
          </a:prstGeom>
          <a:ln>
            <a:noFill/>
          </a:ln>
        </p:spPr>
      </p:pic>
      <p:sp>
        <p:nvSpPr>
          <p:cNvPr id="37" name="CustomShape 1"/>
          <p:cNvSpPr/>
          <p:nvPr/>
        </p:nvSpPr>
        <p:spPr>
          <a:xfrm>
            <a:off x="0" y="7109640"/>
            <a:ext cx="7553160" cy="358056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8" name="Group 2"/>
          <p:cNvGrpSpPr/>
          <p:nvPr/>
        </p:nvGrpSpPr>
        <p:grpSpPr>
          <a:xfrm>
            <a:off x="644400" y="8176320"/>
            <a:ext cx="1144800" cy="129600"/>
            <a:chOff x="644400" y="8176320"/>
            <a:chExt cx="1144800" cy="129600"/>
          </a:xfrm>
        </p:grpSpPr>
        <p:pic>
          <p:nvPicPr>
            <p:cNvPr id="39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0080" cy="129600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CustomShape 3"/>
            <p:cNvSpPr/>
            <p:nvPr/>
          </p:nvSpPr>
          <p:spPr>
            <a:xfrm>
              <a:off x="771480" y="8178120"/>
              <a:ext cx="91440" cy="12636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1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9080" cy="1296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6080" cy="1296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3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6920" cy="126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4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9800" cy="1278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5" name="CustomShape 4"/>
          <p:cNvSpPr/>
          <p:nvPr/>
        </p:nvSpPr>
        <p:spPr>
          <a:xfrm>
            <a:off x="4595400" y="144000"/>
            <a:ext cx="2604240" cy="119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spAutoFit/>
          </a:bodyPr>
          <a:p>
            <a:pPr marL="439560" indent="-424080" algn="r">
              <a:lnSpc>
                <a:spcPts val="2701"/>
              </a:lnSpc>
              <a:spcBef>
                <a:spcPts val="641"/>
              </a:spcBef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Microsoft YaHei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Microsoft YaHei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Microsoft YaHei"/>
              </a:rPr>
              <a:t> ОКТЯБРЬ</a:t>
            </a:r>
            <a:endParaRPr b="0" lang="ru-RU" sz="2700" spc="-1" strike="noStrike">
              <a:latin typeface="Arial"/>
            </a:endParaRPr>
          </a:p>
          <a:p>
            <a:pPr marL="439560" indent="-424080" algn="r">
              <a:lnSpc>
                <a:spcPts val="2701"/>
              </a:lnSpc>
              <a:spcBef>
                <a:spcPts val="641"/>
              </a:spcBef>
            </a:pPr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46" name="CustomShape 5"/>
          <p:cNvSpPr/>
          <p:nvPr/>
        </p:nvSpPr>
        <p:spPr>
          <a:xfrm>
            <a:off x="730080" y="8654400"/>
            <a:ext cx="5356080" cy="202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 +7(36565)77102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296000 Республика Крым, г. Красноперекопск, ул. Калинина, д.11а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 +79789682807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CЕМЕНЮТА ВИТА ЛЕОНИДОВНА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2603520" y="7709040"/>
            <a:ext cx="4949640" cy="142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     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четверг 09:00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18:00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пятница  - 9:00 – 16:45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48" name="CustomShape 7"/>
          <p:cNvSpPr/>
          <p:nvPr/>
        </p:nvSpPr>
        <p:spPr>
          <a:xfrm>
            <a:off x="6123240" y="8786520"/>
            <a:ext cx="914400" cy="64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7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7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2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 Республике  Крым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49" name="Group 8"/>
          <p:cNvGrpSpPr/>
          <p:nvPr/>
        </p:nvGrpSpPr>
        <p:grpSpPr>
          <a:xfrm>
            <a:off x="501480" y="241200"/>
            <a:ext cx="2514600" cy="980280"/>
            <a:chOff x="501480" y="241200"/>
            <a:chExt cx="2514600" cy="980280"/>
          </a:xfrm>
        </p:grpSpPr>
        <p:pic>
          <p:nvPicPr>
            <p:cNvPr id="50" name="object 49" descr=""/>
            <p:cNvPicPr/>
            <p:nvPr/>
          </p:nvPicPr>
          <p:blipFill>
            <a:blip r:embed="rId7"/>
            <a:stretch/>
          </p:blipFill>
          <p:spPr>
            <a:xfrm>
              <a:off x="501480" y="241200"/>
              <a:ext cx="836280" cy="954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51" name="CustomShape 9"/>
            <p:cNvSpPr/>
            <p:nvPr/>
          </p:nvSpPr>
          <p:spPr>
            <a:xfrm>
              <a:off x="1566360" y="566640"/>
              <a:ext cx="291960" cy="18216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2" name="Group 10"/>
            <p:cNvGrpSpPr/>
            <p:nvPr/>
          </p:nvGrpSpPr>
          <p:grpSpPr>
            <a:xfrm>
              <a:off x="1907280" y="567000"/>
              <a:ext cx="444240" cy="147960"/>
              <a:chOff x="1907280" y="567000"/>
              <a:chExt cx="444240" cy="147960"/>
            </a:xfrm>
          </p:grpSpPr>
          <p:sp>
            <p:nvSpPr>
              <p:cNvPr id="53" name="CustomShape 11"/>
              <p:cNvSpPr/>
              <p:nvPr/>
            </p:nvSpPr>
            <p:spPr>
              <a:xfrm>
                <a:off x="1907280" y="567000"/>
                <a:ext cx="287640" cy="14796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54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33440" y="567360"/>
                <a:ext cx="118080" cy="14688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55" name="object 54" descr=""/>
            <p:cNvPicPr/>
            <p:nvPr/>
          </p:nvPicPr>
          <p:blipFill>
            <a:blip r:embed="rId9"/>
            <a:stretch/>
          </p:blipFill>
          <p:spPr>
            <a:xfrm>
              <a:off x="1545840" y="802080"/>
              <a:ext cx="156600" cy="15048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56" name="Group 12"/>
            <p:cNvGrpSpPr/>
            <p:nvPr/>
          </p:nvGrpSpPr>
          <p:grpSpPr>
            <a:xfrm>
              <a:off x="1752120" y="803160"/>
              <a:ext cx="674640" cy="180360"/>
              <a:chOff x="1752120" y="803160"/>
              <a:chExt cx="674640" cy="180360"/>
            </a:xfrm>
          </p:grpSpPr>
          <p:pic>
            <p:nvPicPr>
              <p:cNvPr id="57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52120" y="803520"/>
                <a:ext cx="119520" cy="14688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8" name="CustomShape 13"/>
              <p:cNvSpPr/>
              <p:nvPr/>
            </p:nvSpPr>
            <p:spPr>
              <a:xfrm>
                <a:off x="1907280" y="803160"/>
                <a:ext cx="519480" cy="18036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59" name="Group 14"/>
            <p:cNvGrpSpPr/>
            <p:nvPr/>
          </p:nvGrpSpPr>
          <p:grpSpPr>
            <a:xfrm>
              <a:off x="2478240" y="803520"/>
              <a:ext cx="288000" cy="146880"/>
              <a:chOff x="2478240" y="803520"/>
              <a:chExt cx="288000" cy="146880"/>
            </a:xfrm>
          </p:grpSpPr>
          <p:pic>
            <p:nvPicPr>
              <p:cNvPr id="60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78240" y="803520"/>
                <a:ext cx="126720" cy="14688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1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48520" y="803520"/>
                <a:ext cx="117720" cy="14688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62" name="Group 15"/>
            <p:cNvGrpSpPr/>
            <p:nvPr/>
          </p:nvGrpSpPr>
          <p:grpSpPr>
            <a:xfrm>
              <a:off x="1545840" y="1036800"/>
              <a:ext cx="1470240" cy="184680"/>
              <a:chOff x="1545840" y="1036800"/>
              <a:chExt cx="1470240" cy="184680"/>
            </a:xfrm>
          </p:grpSpPr>
          <p:pic>
            <p:nvPicPr>
              <p:cNvPr id="63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45840" y="1044000"/>
                <a:ext cx="140040" cy="15228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4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15400" y="1044000"/>
                <a:ext cx="161280" cy="15228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5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07280" y="1036800"/>
                <a:ext cx="357120" cy="18468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6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289600" y="1044000"/>
                <a:ext cx="161280" cy="15228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7" name="CustomShape 16"/>
              <p:cNvSpPr/>
              <p:nvPr/>
            </p:nvSpPr>
            <p:spPr>
              <a:xfrm>
                <a:off x="2483640" y="1042920"/>
                <a:ext cx="135360" cy="14652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68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51040" y="1042920"/>
                <a:ext cx="167040" cy="178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9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50840" y="1042920"/>
                <a:ext cx="165240" cy="14688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70" name="CustomShape 17"/>
          <p:cNvSpPr/>
          <p:nvPr/>
        </p:nvSpPr>
        <p:spPr>
          <a:xfrm>
            <a:off x="6140520" y="9593640"/>
            <a:ext cx="871560" cy="85536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CustomShape 18"/>
          <p:cNvSpPr/>
          <p:nvPr/>
        </p:nvSpPr>
        <p:spPr>
          <a:xfrm>
            <a:off x="6521400" y="8013600"/>
            <a:ext cx="812160" cy="81216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2" name="object 48" descr=""/>
          <p:cNvPicPr/>
          <p:nvPr/>
        </p:nvPicPr>
        <p:blipFill>
          <a:blip r:embed="rId19"/>
          <a:stretch/>
        </p:blipFill>
        <p:spPr>
          <a:xfrm>
            <a:off x="6673680" y="8166240"/>
            <a:ext cx="598320" cy="513360"/>
          </a:xfrm>
          <a:prstGeom prst="rect">
            <a:avLst/>
          </a:prstGeom>
          <a:ln>
            <a:noFill/>
          </a:ln>
        </p:spPr>
      </p:pic>
      <p:pic>
        <p:nvPicPr>
          <p:cNvPr id="73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58960" cy="858960"/>
          </a:xfrm>
          <a:prstGeom prst="rect">
            <a:avLst/>
          </a:prstGeom>
          <a:ln>
            <a:noFill/>
          </a:ln>
        </p:spPr>
      </p:pic>
      <p:graphicFrame>
        <p:nvGraphicFramePr>
          <p:cNvPr id="74" name="Table 19"/>
          <p:cNvGraphicFramePr/>
          <p:nvPr/>
        </p:nvGraphicFramePr>
        <p:xfrm>
          <a:off x="482040" y="1409760"/>
          <a:ext cx="6991920" cy="6438240"/>
        </p:xfrm>
        <a:graphic>
          <a:graphicData uri="http://schemas.openxmlformats.org/drawingml/2006/table">
            <a:tbl>
              <a:tblPr/>
              <a:tblGrid>
                <a:gridCol w="632880"/>
                <a:gridCol w="5195160"/>
                <a:gridCol w="1164240"/>
              </a:tblGrid>
              <a:tr h="39708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2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01.10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1 октября — наш день: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говорим о главном для пожилых людей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10-0</a:t>
                      </a:r>
                      <a:r>
                        <a:rPr b="0" lang="ru-RU" sz="1300" spc="-26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546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01.10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«Осень жизни — пора золотая»</a:t>
                      </a:r>
                      <a:endParaRPr b="0" lang="ru-RU" sz="13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Мероприятие ко Дню пожилого человека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«Осенние мелодии души» Праздничный концерт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Вечер отдыха «Не горюй»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16-30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Аэробные танцы под музыку 80-х 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Урок финансовой грамотности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Аэробные танцы под музыку 80-х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Аэробные танцы под музыку 80-х 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546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14.10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  <a:ea typeface="Microsoft YaHei"/>
                        </a:rPr>
                        <a:t>Применение асептики и антисептики при оказании первой помощи пострадавшим при ЧС природного и техногенного характера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15-00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546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Лекция-встреча по вопросам разъяснения пенсионного законодательства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Время уточняется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Аэробные танцы под музыку 80-х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17.10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Краеведческие чтения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10-00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Аэробные танцы под музыку 80-х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b="0" lang="ru-RU" sz="13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День белых журавлей  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День памяти и славы крымских партизан и подпольщиков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26.10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Аэробные танцы под музыку 80-х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13-00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27.10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Урок компьютерной грамотности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15-00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732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28.10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Аэробные танцы под музыку 80-х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latin typeface="Times New Roman"/>
                        </a:rPr>
                        <a:t>13-00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54680">
                <a:tc>
                  <a:txBody>
                    <a:bodyPr>
                      <a:noAutofit/>
                    </a:bodyPr>
                    <a:p>
                      <a:r>
                        <a:rPr b="0" lang="ru-RU" sz="1300" spc="-1" strike="noStrike">
                          <a:latin typeface="Times New Roman"/>
                        </a:rPr>
                        <a:t>29.10</a:t>
                      </a:r>
                      <a:endParaRPr b="0" lang="ru-RU" sz="13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r>
                        <a:rPr b="0" lang="ru-RU" sz="1300" spc="-1" strike="noStrike">
                          <a:latin typeface="Times New Roman"/>
                        </a:rPr>
                        <a:t>Ярмарка народных промыслов</a:t>
                      </a:r>
                      <a:endParaRPr b="0" lang="ru-RU" sz="13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r>
                        <a:rPr b="0" lang="ru-RU" sz="1300" spc="-1" strike="noStrike">
                          <a:latin typeface="Times New Roman"/>
                        </a:rPr>
                        <a:t>Время уточняется</a:t>
                      </a:r>
                      <a:endParaRPr b="0" lang="ru-RU" sz="13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Application>LibreOffice/6.2.4.2$Windows_X86_64 LibreOffice_project/2412653d852ce75f65fbfa83fb7e7b669a126d64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dcterms:modified xsi:type="dcterms:W3CDTF">2026-09-24T16:39:54Z</dcterms:modified>
  <cp:revision>59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0</vt:bool>
  </property>
  <property fmtid="{D5CDD505-2E9C-101B-9397-08002B2CF9AE}" pid="7" name="LastSaved">
    <vt:filetime>2025-11-06T00:00:00Z</vt:filetime>
  </property>
  <property fmtid="{D5CDD505-2E9C-101B-9397-08002B2CF9AE}" pid="8" name="LinksUpToDate">
    <vt:bool>0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0</vt:bool>
  </property>
  <property fmtid="{D5CDD505-2E9C-101B-9397-08002B2CF9AE}" pid="14" name="ShareDoc">
    <vt:bool>0</vt:bool>
  </property>
  <property fmtid="{D5CDD505-2E9C-101B-9397-08002B2CF9AE}" pid="15" name="Slides">
    <vt:i4>1</vt:i4>
  </property>
</Properties>
</file>