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40" d="100"/>
          <a:sy n="140" d="100"/>
        </p:scale>
        <p:origin x="-1680" y="42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4B0742-923B-4C84-8746-3F0C4BC07F06}" type="datetimeFigureOut">
              <a:rPr lang="ru-RU" smtClean="0"/>
              <a:pPr/>
              <a:t>25.09.2026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80000"/>
            <a:ext cx="6045200" cy="4811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CFA1F-8BA9-4738-B68F-500720A35F0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CFA1F-8BA9-4738-B68F-500720A35F0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3914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lang="ru-RU" sz="1300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lang="ru-RU"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Республика Крым, Ленинский район,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пгт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. Ленино ул. Трудовая, 2</a:t>
            </a:r>
            <a:b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 +7 978 8176043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Савченко Лидия Анатольевна</a:t>
            </a:r>
            <a:endParaRPr lang="ru-RU"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6846898"/>
            <a:ext cx="329755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/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lang="ru-RU" sz="1600" b="1" spc="-6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</a:p>
          <a:p>
            <a:pPr marR="5080" algn="r"/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понедельник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09:00</a:t>
            </a:r>
            <a:r>
              <a:rPr lang="ru-RU"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18:00</a:t>
            </a:r>
          </a:p>
          <a:p>
            <a:pPr marR="5080" algn="r"/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09:00 – 16:45</a:t>
            </a:r>
            <a:endParaRPr lang="ru-RU"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5037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lang="ru-RU"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lang="ru-RU" sz="800" dirty="0" smtClean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lang="ru-RU"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lang="ru-RU" sz="800" spc="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lang="ru-RU" sz="800" dirty="0" smtClean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Республике Крым</a:t>
            </a:r>
            <a:endParaRPr lang="ru-RU"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103775"/>
              </p:ext>
            </p:extLst>
          </p:nvPr>
        </p:nvGraphicFramePr>
        <p:xfrm>
          <a:off x="349226" y="2278637"/>
          <a:ext cx="6786585" cy="7196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048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793862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5067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19892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14208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01.10.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01.10.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РО «Знание» Мероприятие, посвященное Международному дню пожилых людей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Час общения «Золотая осень мудрости» (ко Дню пожилого человека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) Ленинская ЦРМБ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10:00</a:t>
                      </a:r>
                    </a:p>
                    <a:p>
                      <a:endParaRPr lang="ru-RU" sz="1200" b="0" baseline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Время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уточняется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14208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05.10.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05.10.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Школьная карта памяти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Просмотр фильма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 «Большая перемена» 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(м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ероприятия приуроченные ко Дню учителя)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10:00</a:t>
                      </a:r>
                    </a:p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11:00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198924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08.10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+mn-lt"/>
                          <a:cs typeface="Calibri"/>
                        </a:rPr>
                        <a:t>08.10.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Литературный </a:t>
                      </a:r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квест</a:t>
                      </a:r>
                      <a:endParaRPr lang="ru-RU" sz="1200" b="0" dirty="0" smtClean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Литературная гостиная «Книга, которая изменила меня»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(мероприятия приуроченные к Всемирному дню чтения)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10:00</a:t>
                      </a:r>
                    </a:p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11:00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198924">
                <a:tc>
                  <a:txBody>
                    <a:bodyPr/>
                    <a:lstStyle/>
                    <a:p>
                      <a:r>
                        <a:rPr lang="ru-RU" sz="1200" b="1" smtClean="0">
                          <a:solidFill>
                            <a:schemeClr val="tx1"/>
                          </a:solidFill>
                        </a:rPr>
                        <a:t>12.10</a:t>
                      </a:r>
                      <a:endParaRPr lang="ru-RU" sz="12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2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sz="1200" b="1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200" b="1" smtClean="0">
                          <a:solidFill>
                            <a:schemeClr val="tx1"/>
                          </a:solidFill>
                        </a:rPr>
                        <a:t>12.10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«Поле чудес» на аграрную тему (м</a:t>
                      </a:r>
                      <a:r>
                        <a:rPr lang="ru-RU" sz="1200" b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ероприятие приуроченное ко Дню работника сельского хозяйства и перерабатывающей промышленности)</a:t>
                      </a:r>
                      <a:endParaRPr lang="ru-RU" sz="1200" smtClean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РГО. Просмотр </a:t>
                      </a:r>
                      <a:r>
                        <a:rPr lang="ru-RU" sz="1200" b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фильма </a:t>
                      </a:r>
                      <a:r>
                        <a:rPr lang="ru-RU" sz="1200" b="0" i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«Плато Путорана»</a:t>
                      </a:r>
                      <a:endParaRPr lang="ru-RU" sz="1200" dirty="0">
                        <a:solidFill>
                          <a:srgbClr val="FFFF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 10:00</a:t>
                      </a:r>
                    </a:p>
                    <a:p>
                      <a:endParaRPr lang="ru-RU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11:00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50061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15.10</a:t>
                      </a:r>
                    </a:p>
                    <a:p>
                      <a:endParaRPr lang="ru-RU" sz="1200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15.10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15.10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Тематическая лекция по вопросам разъяснения пенсионного законодательства (в режиме ВКС)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Индивидуальное консультирование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по пенсионным вопросам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Исторический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 коллаж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 «Время.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 События. Факты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» (ко Дню основания Ленинского района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) Ленинская ЦРМБ</a:t>
                      </a:r>
                      <a:endParaRPr lang="ru-RU" sz="1200" b="0" dirty="0" smtClean="0">
                        <a:solidFill>
                          <a:schemeClr val="tx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 10:00</a:t>
                      </a:r>
                    </a:p>
                    <a:p>
                      <a:endParaRPr lang="ru-RU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 11:00</a:t>
                      </a:r>
                    </a:p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Время уточняется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210883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19.10</a:t>
                      </a:r>
                    </a:p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19.10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Викторина «Всё о конфетах» (к всемирному Дню конфет)</a:t>
                      </a:r>
                      <a:r>
                        <a:rPr lang="ru-RU" sz="1200" baseline="0" dirty="0" smtClean="0">
                          <a:solidFill>
                            <a:srgbClr val="FFFF00"/>
                          </a:solidFill>
                        </a:rPr>
                        <a:t>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              РГО. Просмотр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фильма 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«Я – Белый медведь».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10:00</a:t>
                      </a:r>
                    </a:p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11:00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144841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22.10.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22.10.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Урок финансовой грамотности  (банк ВТБ)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РГО. Просмотр фильма 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«Новая</a:t>
                      </a: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земля погружение в неизвестность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lang="ru-RU" sz="1200" b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10:00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smtClean="0">
                          <a:solidFill>
                            <a:schemeClr val="tx1"/>
                          </a:solidFill>
                        </a:rPr>
                        <a:t>11:00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98924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27.10</a:t>
                      </a:r>
                    </a:p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27.10</a:t>
                      </a:r>
                      <a:endParaRPr lang="ru-RU" sz="1200" b="1" dirty="0" smtClean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Игра «Один день из прошлого»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Вечер воспоминаний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(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мероприятия приуроченные 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ко  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Дню бабушек и дедушек)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10:00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11:00</a:t>
                      </a:r>
                      <a:endParaRPr lang="ru-RU" sz="12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  <a:tr h="177464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29.10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endParaRPr lang="ru-RU" sz="12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mtClean="0">
                          <a:solidFill>
                            <a:schemeClr val="tx1"/>
                          </a:solidFill>
                        </a:rPr>
                        <a:t>29.10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Экологическое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 погружение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 «Черное море – уникальная жемчужина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природы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» (к Международному дню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 Черного моря) Ленинская 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ЦРМБ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+mn-lt"/>
                        </a:rPr>
                        <a:t>Ярмарка народных промыслов (на базе ЦОСП  г.Симферополь)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FFFF00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10:00</a:t>
                      </a:r>
                    </a:p>
                    <a:p>
                      <a:endParaRPr lang="ru-RU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Время уточняется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16693</TotalTime>
  <Words>322</Words>
  <Application>Microsoft Office PowerPoint</Application>
  <PresentationFormat>Произвольный</PresentationFormat>
  <Paragraphs>89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user</cp:lastModifiedBy>
  <cp:revision>413</cp:revision>
  <dcterms:created xsi:type="dcterms:W3CDTF">2025-11-06T11:20:25Z</dcterms:created>
  <dcterms:modified xsi:type="dcterms:W3CDTF">2026-09-25T13:06:31Z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