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3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20650" y="694690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000" spc="-10" dirty="0" smtClean="0"/>
              <a:t>МЕРОПРИЯТИЯ </a:t>
            </a:r>
            <a:r>
              <a:rPr lang="ru-RU" sz="2000" spc="-10" dirty="0" smtClean="0"/>
              <a:t/>
            </a:r>
            <a:br>
              <a:rPr lang="ru-RU" sz="2000" spc="-10" dirty="0" smtClean="0"/>
            </a:br>
            <a:r>
              <a:rPr lang="ru-RU" sz="2000" spc="-10" dirty="0" smtClean="0"/>
              <a:t>н</a:t>
            </a:r>
            <a:r>
              <a:rPr lang="ru-RU" sz="2000" dirty="0" smtClean="0"/>
              <a:t>а </a:t>
            </a:r>
            <a:r>
              <a:rPr lang="ru-RU" sz="2000" dirty="0" smtClean="0"/>
              <a:t>октябрь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sz="2000" spc="-20" dirty="0" smtClean="0"/>
              <a:t>202</a:t>
            </a:r>
            <a:r>
              <a:rPr lang="ru-RU" sz="2000" spc="-20" dirty="0"/>
              <a:t>6</a:t>
            </a:r>
            <a:endParaRPr sz="20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577850" y="8394700"/>
            <a:ext cx="5165340" cy="183152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28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Республика Крым, Нижнегорский район, п. Нижнегорский, ул. Лесная,5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+ 7 978 787 31 61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Здорова Оксана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244850" y="7327901"/>
            <a:ext cx="3962399" cy="1047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sz="14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4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9:00 – 16:45</a:t>
            </a: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064250" y="8928100"/>
            <a:ext cx="97662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just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241300"/>
            <a:ext cx="2732456" cy="1219200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8166100"/>
            <a:ext cx="81541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40450" y="8318500"/>
            <a:ext cx="601642" cy="533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425450" y="1658620"/>
          <a:ext cx="6946901" cy="6451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74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173224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81293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начала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Трансляция РО «Знание», 1 октября – наш день: говорим о главном для пожилых людей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06.10.2026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Международному Дню пожилых людей посвящается. Встреча с работниками районной библиотеки.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11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6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финансовой грамотности . Встреча с работниками банка ВТБ.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66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Цвет настроения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разный. Тематическое занятие о цветах и цветоводстве.</a:t>
                      </a: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15.10. 2026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пенсионной грамотности в режиме ВКС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Индивидуальное консультирование по пенсионным вопросам</a:t>
                      </a:r>
                      <a:endParaRPr lang="ru-RU" sz="1100" b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444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17.10.2026</a:t>
                      </a:r>
                      <a:endParaRPr lang="ru-RU" sz="1100" b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Просмотр документального фильма российского географического общества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444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Встреча с главой </a:t>
                      </a:r>
                      <a:r>
                        <a:rPr lang="ru-RU" sz="11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Нижнегорской</a:t>
                      </a: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райгосадминистрации</a:t>
                      </a: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Д. И. </a:t>
                      </a:r>
                      <a:r>
                        <a:rPr lang="ru-RU" sz="11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Мильгевским</a:t>
                      </a:r>
                      <a:endParaRPr lang="ru-RU" sz="1100" b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</a:p>
                  </a:txBody>
                  <a:tcPr/>
                </a:tc>
              </a:tr>
              <a:tr h="444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цифровой грамотности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</a:p>
                  </a:txBody>
                  <a:tcPr/>
                </a:tc>
              </a:tr>
              <a:tr h="36481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27.10.2026</a:t>
                      </a: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Лекция по вопросам охраны здоровья.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Встреча с работником районной больницы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aseline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6562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29.10.2026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Ярмарка народных промыслов.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Участие в мероприятии  на базе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ЦОСП г. Симферополь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mtClean="0"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r>
                        <a:rPr lang="ru-RU" sz="1000" b="0" smtClean="0">
                          <a:latin typeface="Times New Roman" pitchFamily="18" charset="0"/>
                          <a:cs typeface="Times New Roman" pitchFamily="18" charset="0"/>
                        </a:rPr>
                        <a:t>уточняется</a:t>
                      </a:r>
                      <a:endParaRPr lang="ru-RU" sz="10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6562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цифровой грамотности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</TotalTime>
  <Words>194</Words>
  <Application>Microsoft Office PowerPoint</Application>
  <PresentationFormat>Произвольный</PresentationFormat>
  <Paragraphs>50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 на октябрь  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Здорова Оксана</cp:lastModifiedBy>
  <cp:revision>108</cp:revision>
  <dcterms:created xsi:type="dcterms:W3CDTF">2025-11-06T11:20:25Z</dcterms:created>
  <dcterms:modified xsi:type="dcterms:W3CDTF">2026-09-24T11:16:42Z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