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ustom.xml" ContentType="application/vnd.openxmlformats-officedocument.custom-properties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</p:sldIdLst>
  <p:sldSz cx="7556500" cy="10693400"/>
  <p:notesSz cx="7559675" cy="10691813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</p:showPr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0" d="100"/>
          <a:sy n="70" d="100"/>
        </p:scale>
        <p:origin x="-3384" y="-120"/>
      </p:cViewPr>
      <p:guideLst>
        <p:guide orient="horz" pos="3368"/>
        <p:guide pos="23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1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2"/>
          </p:nvPr>
        </p:nvSpPr>
        <p:spPr/>
        <p:txBody>
          <a:bodyPr/>
          <a:lstStyle/>
          <a:p>
            <a:fld id="{5BA5A817-2897-4D6B-998E-3C5283CD80BB}" type="slidenum">
              <a:rPr/>
              <a:pPr/>
              <a:t>‹#›</a:t>
            </a:fld>
            <a:endParaRPr/>
          </a:p>
        </p:txBody>
      </p:sp>
      <p:sp>
        <p:nvSpPr>
          <p:cNvPr id="4" name="PlaceHolder 3"/>
          <p:cNvSpPr>
            <a:spLocks noGrp="1"/>
          </p:cNvSpPr>
          <p:nvPr>
            <p:ph type="dt" idx="3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ceHolder 1"/>
          <p:cNvSpPr>
            <a:spLocks noGrp="1"/>
          </p:cNvSpPr>
          <p:nvPr>
            <p:ph type="title"/>
          </p:nvPr>
        </p:nvSpPr>
        <p:spPr>
          <a:xfrm>
            <a:off x="377640" y="426600"/>
            <a:ext cx="6800400" cy="1785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ru-RU" sz="4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PlaceHolder 2"/>
          <p:cNvSpPr>
            <a:spLocks noGrp="1"/>
          </p:cNvSpPr>
          <p:nvPr>
            <p:ph type="subTitle"/>
          </p:nvPr>
        </p:nvSpPr>
        <p:spPr>
          <a:xfrm>
            <a:off x="377640" y="2502000"/>
            <a:ext cx="6800400" cy="62017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ru-RU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" name="PlaceHolder 3"/>
          <p:cNvSpPr>
            <a:spLocks noGrp="1"/>
          </p:cNvSpPr>
          <p:nvPr>
            <p:ph type="ftr" idx="1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2"/>
          </p:nvPr>
        </p:nvSpPr>
        <p:spPr/>
        <p:txBody>
          <a:bodyPr/>
          <a:lstStyle/>
          <a:p>
            <a:fld id="{725CD08F-862C-4177-8871-149057EC7C98}" type="slidenum">
              <a:rPr/>
              <a:pPr/>
              <a:t>‹#›</a:t>
            </a:fld>
            <a:endParaRPr/>
          </a:p>
        </p:txBody>
      </p:sp>
      <p:sp>
        <p:nvSpPr>
          <p:cNvPr id="6" name="PlaceHolder 5"/>
          <p:cNvSpPr>
            <a:spLocks noGrp="1"/>
          </p:cNvSpPr>
          <p:nvPr>
            <p:ph type="dt" idx="3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377640" y="426600"/>
            <a:ext cx="6800400" cy="1785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ru-RU" sz="4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/>
          </p:nvPr>
        </p:nvSpPr>
        <p:spPr>
          <a:xfrm>
            <a:off x="377640" y="2502000"/>
            <a:ext cx="6800400" cy="62017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1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2" name="PlaceHolder 4"/>
          <p:cNvSpPr>
            <a:spLocks noGrp="1"/>
          </p:cNvSpPr>
          <p:nvPr>
            <p:ph type="sldNum" idx="2"/>
          </p:nvPr>
        </p:nvSpPr>
        <p:spPr/>
        <p:txBody>
          <a:bodyPr/>
          <a:lstStyle/>
          <a:p>
            <a:fld id="{24835D81-0A01-42D9-8017-E8CB0570B4F1}" type="slidenum">
              <a:rPr/>
              <a:pPr/>
              <a:t>‹#›</a:t>
            </a:fld>
            <a:endParaRPr/>
          </a:p>
        </p:txBody>
      </p:sp>
      <p:sp>
        <p:nvSpPr>
          <p:cNvPr id="3" name="PlaceHolder 5"/>
          <p:cNvSpPr>
            <a:spLocks noGrp="1"/>
          </p:cNvSpPr>
          <p:nvPr>
            <p:ph type="dt" idx="3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ceHolder 1"/>
          <p:cNvSpPr>
            <a:spLocks noGrp="1"/>
          </p:cNvSpPr>
          <p:nvPr>
            <p:ph type="title"/>
          </p:nvPr>
        </p:nvSpPr>
        <p:spPr>
          <a:xfrm>
            <a:off x="377640" y="426600"/>
            <a:ext cx="6800400" cy="1785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ru-RU" sz="4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8" name="PlaceHolder 2"/>
          <p:cNvSpPr>
            <a:spLocks noGrp="1"/>
          </p:cNvSpPr>
          <p:nvPr>
            <p:ph/>
          </p:nvPr>
        </p:nvSpPr>
        <p:spPr>
          <a:xfrm>
            <a:off x="377640" y="2502000"/>
            <a:ext cx="3318480" cy="62017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9" name="PlaceHolder 3"/>
          <p:cNvSpPr>
            <a:spLocks noGrp="1"/>
          </p:cNvSpPr>
          <p:nvPr>
            <p:ph/>
          </p:nvPr>
        </p:nvSpPr>
        <p:spPr>
          <a:xfrm>
            <a:off x="3862440" y="2502000"/>
            <a:ext cx="3318480" cy="62017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1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2"/>
          </p:nvPr>
        </p:nvSpPr>
        <p:spPr/>
        <p:txBody>
          <a:bodyPr/>
          <a:lstStyle/>
          <a:p>
            <a:fld id="{DB9319D7-A8F7-4D9F-A34F-800AB5C81308}" type="slidenum">
              <a:rPr/>
              <a:pPr/>
              <a:t>‹#›</a:t>
            </a:fld>
            <a:endParaRPr/>
          </a:p>
        </p:txBody>
      </p:sp>
      <p:sp>
        <p:nvSpPr>
          <p:cNvPr id="2" name="PlaceHolder 6"/>
          <p:cNvSpPr>
            <a:spLocks noGrp="1"/>
          </p:cNvSpPr>
          <p:nvPr>
            <p:ph type="dt" idx="3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laceHolder 1"/>
          <p:cNvSpPr>
            <a:spLocks noGrp="1"/>
          </p:cNvSpPr>
          <p:nvPr>
            <p:ph type="title"/>
          </p:nvPr>
        </p:nvSpPr>
        <p:spPr>
          <a:xfrm>
            <a:off x="377640" y="426600"/>
            <a:ext cx="6800400" cy="1785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ru-RU" sz="4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1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2"/>
          </p:nvPr>
        </p:nvSpPr>
        <p:spPr/>
        <p:txBody>
          <a:bodyPr/>
          <a:lstStyle/>
          <a:p>
            <a:fld id="{64F1AF3B-77C8-42E3-85B3-311CF2411466}" type="slidenum">
              <a:rPr/>
              <a:pPr/>
              <a:t>‹#›</a:t>
            </a:fld>
            <a:endParaRPr/>
          </a:p>
        </p:txBody>
      </p:sp>
      <p:sp>
        <p:nvSpPr>
          <p:cNvPr id="5" name="PlaceHolder 4"/>
          <p:cNvSpPr>
            <a:spLocks noGrp="1"/>
          </p:cNvSpPr>
          <p:nvPr>
            <p:ph type="dt" idx="3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laceHolder 1"/>
          <p:cNvSpPr>
            <a:spLocks noGrp="1"/>
          </p:cNvSpPr>
          <p:nvPr>
            <p:ph type="subTitle"/>
          </p:nvPr>
        </p:nvSpPr>
        <p:spPr>
          <a:xfrm>
            <a:off x="377640" y="426600"/>
            <a:ext cx="6800400" cy="82767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/>
            <a:endParaRPr lang="ru-RU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1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2"/>
          </p:nvPr>
        </p:nvSpPr>
        <p:spPr/>
        <p:txBody>
          <a:bodyPr/>
          <a:lstStyle/>
          <a:p>
            <a:fld id="{CDE4A97B-1AC9-441E-B21F-4030C782C56C}" type="slidenum">
              <a:rPr/>
              <a:pPr/>
              <a:t>‹#›</a:t>
            </a:fld>
            <a:endParaRPr/>
          </a:p>
        </p:txBody>
      </p:sp>
      <p:sp>
        <p:nvSpPr>
          <p:cNvPr id="5" name="PlaceHolder 4"/>
          <p:cNvSpPr>
            <a:spLocks noGrp="1"/>
          </p:cNvSpPr>
          <p:nvPr>
            <p:ph type="dt" idx="3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ceHolder 1"/>
          <p:cNvSpPr>
            <a:spLocks noGrp="1"/>
          </p:cNvSpPr>
          <p:nvPr>
            <p:ph type="title"/>
          </p:nvPr>
        </p:nvSpPr>
        <p:spPr>
          <a:xfrm>
            <a:off x="377640" y="426600"/>
            <a:ext cx="6800400" cy="1785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ru-RU" sz="4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" name="PlaceHolder 2"/>
          <p:cNvSpPr>
            <a:spLocks noGrp="1"/>
          </p:cNvSpPr>
          <p:nvPr>
            <p:ph/>
          </p:nvPr>
        </p:nvSpPr>
        <p:spPr>
          <a:xfrm>
            <a:off x="377640" y="2502000"/>
            <a:ext cx="3318480" cy="29581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" name="PlaceHolder 3"/>
          <p:cNvSpPr>
            <a:spLocks noGrp="1"/>
          </p:cNvSpPr>
          <p:nvPr>
            <p:ph/>
          </p:nvPr>
        </p:nvSpPr>
        <p:spPr>
          <a:xfrm>
            <a:off x="3862440" y="2502000"/>
            <a:ext cx="3318480" cy="62017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" name="PlaceHolder 4"/>
          <p:cNvSpPr>
            <a:spLocks noGrp="1"/>
          </p:cNvSpPr>
          <p:nvPr>
            <p:ph/>
          </p:nvPr>
        </p:nvSpPr>
        <p:spPr>
          <a:xfrm>
            <a:off x="377640" y="5741640"/>
            <a:ext cx="3318480" cy="29581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1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2"/>
          </p:nvPr>
        </p:nvSpPr>
        <p:spPr/>
        <p:txBody>
          <a:bodyPr/>
          <a:lstStyle/>
          <a:p>
            <a:fld id="{9A8BACC1-06E4-4E11-890D-802FAEF8CC19}" type="slidenum">
              <a:rPr/>
              <a:pPr/>
              <a:t>‹#›</a:t>
            </a:fld>
            <a:endParaRPr/>
          </a:p>
        </p:txBody>
      </p:sp>
      <p:sp>
        <p:nvSpPr>
          <p:cNvPr id="8" name="PlaceHolder 7"/>
          <p:cNvSpPr>
            <a:spLocks noGrp="1"/>
          </p:cNvSpPr>
          <p:nvPr>
            <p:ph type="dt" idx="3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PlaceHolder 1"/>
          <p:cNvSpPr>
            <a:spLocks noGrp="1"/>
          </p:cNvSpPr>
          <p:nvPr>
            <p:ph type="title"/>
          </p:nvPr>
        </p:nvSpPr>
        <p:spPr>
          <a:xfrm>
            <a:off x="377640" y="426600"/>
            <a:ext cx="6800400" cy="1785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ru-RU" sz="4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" name="PlaceHolder 2"/>
          <p:cNvSpPr>
            <a:spLocks noGrp="1"/>
          </p:cNvSpPr>
          <p:nvPr>
            <p:ph/>
          </p:nvPr>
        </p:nvSpPr>
        <p:spPr>
          <a:xfrm>
            <a:off x="377640" y="2502000"/>
            <a:ext cx="3318480" cy="62017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" name="PlaceHolder 3"/>
          <p:cNvSpPr>
            <a:spLocks noGrp="1"/>
          </p:cNvSpPr>
          <p:nvPr>
            <p:ph/>
          </p:nvPr>
        </p:nvSpPr>
        <p:spPr>
          <a:xfrm>
            <a:off x="3862440" y="2502000"/>
            <a:ext cx="3318480" cy="29581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9" name="PlaceHolder 4"/>
          <p:cNvSpPr>
            <a:spLocks noGrp="1"/>
          </p:cNvSpPr>
          <p:nvPr>
            <p:ph/>
          </p:nvPr>
        </p:nvSpPr>
        <p:spPr>
          <a:xfrm>
            <a:off x="3862440" y="5741640"/>
            <a:ext cx="3318480" cy="29581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1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2"/>
          </p:nvPr>
        </p:nvSpPr>
        <p:spPr/>
        <p:txBody>
          <a:bodyPr/>
          <a:lstStyle/>
          <a:p>
            <a:fld id="{014C3245-A382-4382-A76E-EEF7AD3F8F1E}" type="slidenum">
              <a:rPr/>
              <a:pPr/>
              <a:t>‹#›</a:t>
            </a:fld>
            <a:endParaRPr/>
          </a:p>
        </p:txBody>
      </p:sp>
      <p:sp>
        <p:nvSpPr>
          <p:cNvPr id="8" name="PlaceHolder 7"/>
          <p:cNvSpPr>
            <a:spLocks noGrp="1"/>
          </p:cNvSpPr>
          <p:nvPr>
            <p:ph type="dt" idx="3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PlaceHolder 1"/>
          <p:cNvSpPr>
            <a:spLocks noGrp="1"/>
          </p:cNvSpPr>
          <p:nvPr>
            <p:ph type="title"/>
          </p:nvPr>
        </p:nvSpPr>
        <p:spPr>
          <a:xfrm>
            <a:off x="377640" y="426600"/>
            <a:ext cx="6800400" cy="1785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ru-RU" sz="4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1" name="PlaceHolder 2"/>
          <p:cNvSpPr>
            <a:spLocks noGrp="1"/>
          </p:cNvSpPr>
          <p:nvPr>
            <p:ph/>
          </p:nvPr>
        </p:nvSpPr>
        <p:spPr>
          <a:xfrm>
            <a:off x="377640" y="2502000"/>
            <a:ext cx="3318480" cy="29581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2" name="PlaceHolder 3"/>
          <p:cNvSpPr>
            <a:spLocks noGrp="1"/>
          </p:cNvSpPr>
          <p:nvPr>
            <p:ph/>
          </p:nvPr>
        </p:nvSpPr>
        <p:spPr>
          <a:xfrm>
            <a:off x="3862440" y="2502000"/>
            <a:ext cx="3318480" cy="29581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3" name="PlaceHolder 4"/>
          <p:cNvSpPr>
            <a:spLocks noGrp="1"/>
          </p:cNvSpPr>
          <p:nvPr>
            <p:ph/>
          </p:nvPr>
        </p:nvSpPr>
        <p:spPr>
          <a:xfrm>
            <a:off x="377640" y="5741640"/>
            <a:ext cx="6800400" cy="29581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1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2"/>
          </p:nvPr>
        </p:nvSpPr>
        <p:spPr/>
        <p:txBody>
          <a:bodyPr/>
          <a:lstStyle/>
          <a:p>
            <a:fld id="{B304465F-0E98-43F4-9ACB-0D095D701D6B}" type="slidenum">
              <a:rPr/>
              <a:pPr/>
              <a:t>‹#›</a:t>
            </a:fld>
            <a:endParaRPr/>
          </a:p>
        </p:txBody>
      </p:sp>
      <p:sp>
        <p:nvSpPr>
          <p:cNvPr id="8" name="PlaceHolder 7"/>
          <p:cNvSpPr>
            <a:spLocks noGrp="1"/>
          </p:cNvSpPr>
          <p:nvPr>
            <p:ph type="dt" idx="3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PlaceHolder 1"/>
          <p:cNvSpPr>
            <a:spLocks noGrp="1"/>
          </p:cNvSpPr>
          <p:nvPr>
            <p:ph type="title"/>
          </p:nvPr>
        </p:nvSpPr>
        <p:spPr>
          <a:xfrm>
            <a:off x="377640" y="426600"/>
            <a:ext cx="6800400" cy="1785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ru-RU" sz="4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5" name="PlaceHolder 2"/>
          <p:cNvSpPr>
            <a:spLocks noGrp="1"/>
          </p:cNvSpPr>
          <p:nvPr>
            <p:ph/>
          </p:nvPr>
        </p:nvSpPr>
        <p:spPr>
          <a:xfrm>
            <a:off x="377640" y="2502000"/>
            <a:ext cx="6800400" cy="29581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6" name="PlaceHolder 3"/>
          <p:cNvSpPr>
            <a:spLocks noGrp="1"/>
          </p:cNvSpPr>
          <p:nvPr>
            <p:ph/>
          </p:nvPr>
        </p:nvSpPr>
        <p:spPr>
          <a:xfrm>
            <a:off x="377640" y="5741640"/>
            <a:ext cx="6800400" cy="29581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1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2"/>
          </p:nvPr>
        </p:nvSpPr>
        <p:spPr/>
        <p:txBody>
          <a:bodyPr/>
          <a:lstStyle/>
          <a:p>
            <a:fld id="{271C6FCB-C5FD-4266-AD11-F3628BFCFE32}" type="slidenum">
              <a:rPr/>
              <a:pPr/>
              <a:t>‹#›</a:t>
            </a:fld>
            <a:endParaRPr/>
          </a:p>
        </p:txBody>
      </p:sp>
      <p:sp>
        <p:nvSpPr>
          <p:cNvPr id="7" name="PlaceHolder 6"/>
          <p:cNvSpPr>
            <a:spLocks noGrp="1"/>
          </p:cNvSpPr>
          <p:nvPr>
            <p:ph type="dt" idx="3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PlaceHolder 1"/>
          <p:cNvSpPr>
            <a:spLocks noGrp="1"/>
          </p:cNvSpPr>
          <p:nvPr>
            <p:ph type="title"/>
          </p:nvPr>
        </p:nvSpPr>
        <p:spPr>
          <a:xfrm>
            <a:off x="377640" y="426600"/>
            <a:ext cx="6800400" cy="1785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ru-RU" sz="4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8" name="PlaceHolder 2"/>
          <p:cNvSpPr>
            <a:spLocks noGrp="1"/>
          </p:cNvSpPr>
          <p:nvPr>
            <p:ph/>
          </p:nvPr>
        </p:nvSpPr>
        <p:spPr>
          <a:xfrm>
            <a:off x="377640" y="2502000"/>
            <a:ext cx="3318480" cy="29581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9" name="PlaceHolder 3"/>
          <p:cNvSpPr>
            <a:spLocks noGrp="1"/>
          </p:cNvSpPr>
          <p:nvPr>
            <p:ph/>
          </p:nvPr>
        </p:nvSpPr>
        <p:spPr>
          <a:xfrm>
            <a:off x="3862440" y="2502000"/>
            <a:ext cx="3318480" cy="29581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0" name="PlaceHolder 4"/>
          <p:cNvSpPr>
            <a:spLocks noGrp="1"/>
          </p:cNvSpPr>
          <p:nvPr>
            <p:ph/>
          </p:nvPr>
        </p:nvSpPr>
        <p:spPr>
          <a:xfrm>
            <a:off x="377640" y="5741640"/>
            <a:ext cx="3318480" cy="29581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1" name="PlaceHolder 5"/>
          <p:cNvSpPr>
            <a:spLocks noGrp="1"/>
          </p:cNvSpPr>
          <p:nvPr>
            <p:ph/>
          </p:nvPr>
        </p:nvSpPr>
        <p:spPr>
          <a:xfrm>
            <a:off x="3862440" y="5741640"/>
            <a:ext cx="3318480" cy="29581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7" name="PlaceHolder 6"/>
          <p:cNvSpPr>
            <a:spLocks noGrp="1"/>
          </p:cNvSpPr>
          <p:nvPr>
            <p:ph type="ftr" idx="1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8" name="PlaceHolder 7"/>
          <p:cNvSpPr>
            <a:spLocks noGrp="1"/>
          </p:cNvSpPr>
          <p:nvPr>
            <p:ph type="sldNum" idx="2"/>
          </p:nvPr>
        </p:nvSpPr>
        <p:spPr/>
        <p:txBody>
          <a:bodyPr/>
          <a:lstStyle/>
          <a:p>
            <a:fld id="{FE250BC6-FF0C-40A2-8B59-EAB13EC15D43}" type="slidenum">
              <a:rPr/>
              <a:pPr/>
              <a:t>‹#›</a:t>
            </a:fld>
            <a:endParaRPr/>
          </a:p>
        </p:txBody>
      </p:sp>
      <p:sp>
        <p:nvSpPr>
          <p:cNvPr id="9" name="PlaceHolder 8"/>
          <p:cNvSpPr>
            <a:spLocks noGrp="1"/>
          </p:cNvSpPr>
          <p:nvPr>
            <p:ph type="dt" idx="3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PlaceHolder 1"/>
          <p:cNvSpPr>
            <a:spLocks noGrp="1"/>
          </p:cNvSpPr>
          <p:nvPr>
            <p:ph type="title"/>
          </p:nvPr>
        </p:nvSpPr>
        <p:spPr>
          <a:xfrm>
            <a:off x="377640" y="426600"/>
            <a:ext cx="6800400" cy="1785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ru-RU" sz="4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3" name="PlaceHolder 2"/>
          <p:cNvSpPr>
            <a:spLocks noGrp="1"/>
          </p:cNvSpPr>
          <p:nvPr>
            <p:ph/>
          </p:nvPr>
        </p:nvSpPr>
        <p:spPr>
          <a:xfrm>
            <a:off x="377640" y="2502000"/>
            <a:ext cx="2189520" cy="29581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4" name="PlaceHolder 3"/>
          <p:cNvSpPr>
            <a:spLocks noGrp="1"/>
          </p:cNvSpPr>
          <p:nvPr>
            <p:ph/>
          </p:nvPr>
        </p:nvSpPr>
        <p:spPr>
          <a:xfrm>
            <a:off x="2676960" y="2502000"/>
            <a:ext cx="2189520" cy="29581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5" name="PlaceHolder 4"/>
          <p:cNvSpPr>
            <a:spLocks noGrp="1"/>
          </p:cNvSpPr>
          <p:nvPr>
            <p:ph/>
          </p:nvPr>
        </p:nvSpPr>
        <p:spPr>
          <a:xfrm>
            <a:off x="4976280" y="2502000"/>
            <a:ext cx="2189520" cy="29581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6" name="PlaceHolder 5"/>
          <p:cNvSpPr>
            <a:spLocks noGrp="1"/>
          </p:cNvSpPr>
          <p:nvPr>
            <p:ph/>
          </p:nvPr>
        </p:nvSpPr>
        <p:spPr>
          <a:xfrm>
            <a:off x="377640" y="5741640"/>
            <a:ext cx="2189520" cy="29581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7" name="PlaceHolder 6"/>
          <p:cNvSpPr>
            <a:spLocks noGrp="1"/>
          </p:cNvSpPr>
          <p:nvPr>
            <p:ph/>
          </p:nvPr>
        </p:nvSpPr>
        <p:spPr>
          <a:xfrm>
            <a:off x="2676960" y="5741640"/>
            <a:ext cx="2189520" cy="29581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8" name="PlaceHolder 7"/>
          <p:cNvSpPr>
            <a:spLocks noGrp="1"/>
          </p:cNvSpPr>
          <p:nvPr>
            <p:ph/>
          </p:nvPr>
        </p:nvSpPr>
        <p:spPr>
          <a:xfrm>
            <a:off x="4976280" y="5741640"/>
            <a:ext cx="2189520" cy="29581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9" name="PlaceHolder 8"/>
          <p:cNvSpPr>
            <a:spLocks noGrp="1"/>
          </p:cNvSpPr>
          <p:nvPr>
            <p:ph type="ftr" idx="1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10" name="PlaceHolder 9"/>
          <p:cNvSpPr>
            <a:spLocks noGrp="1"/>
          </p:cNvSpPr>
          <p:nvPr>
            <p:ph type="sldNum" idx="2"/>
          </p:nvPr>
        </p:nvSpPr>
        <p:spPr/>
        <p:txBody>
          <a:bodyPr/>
          <a:lstStyle/>
          <a:p>
            <a:fld id="{C95FFBF7-2AE0-4C34-9120-5250E70EA2F8}" type="slidenum">
              <a:rPr/>
              <a:pPr/>
              <a:t>‹#›</a:t>
            </a:fld>
            <a:endParaRPr/>
          </a:p>
        </p:txBody>
      </p:sp>
      <p:sp>
        <p:nvSpPr>
          <p:cNvPr id="11" name="PlaceHolder 10"/>
          <p:cNvSpPr>
            <a:spLocks noGrp="1"/>
          </p:cNvSpPr>
          <p:nvPr>
            <p:ph type="dt" idx="3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ceHolder 1"/>
          <p:cNvSpPr>
            <a:spLocks noGrp="1"/>
          </p:cNvSpPr>
          <p:nvPr>
            <p:ph type="ftr" idx="1"/>
          </p:nvPr>
        </p:nvSpPr>
        <p:spPr>
          <a:xfrm>
            <a:off x="2571480" y="9945000"/>
            <a:ext cx="2414160" cy="5284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pos="0" algn="l"/>
              </a:tabLst>
              <a:defRPr lang="ru-RU" sz="1400" b="0" strike="noStrike" spc="-1">
                <a:solidFill>
                  <a:srgbClr val="000000"/>
                </a:solidFill>
                <a:latin typeface="Times New Roman"/>
                <a:ea typeface="DejaVu Sans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pos="0" algn="l"/>
              </a:tabLst>
            </a:pPr>
            <a:r>
              <a:rPr lang="ru-RU" sz="1400" b="0" strike="noStrike" spc="-1">
                <a:solidFill>
                  <a:srgbClr val="000000"/>
                </a:solidFill>
                <a:latin typeface="Times New Roman"/>
                <a:ea typeface="DejaVu Sans"/>
              </a:rPr>
              <a:t>&lt;нижний колонтитул&gt;</a:t>
            </a:r>
            <a:endParaRPr lang="ru-RU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4" name="PlaceHolder 2"/>
          <p:cNvSpPr>
            <a:spLocks noGrp="1"/>
          </p:cNvSpPr>
          <p:nvPr>
            <p:ph type="sldNum" idx="2"/>
          </p:nvPr>
        </p:nvSpPr>
        <p:spPr>
          <a:xfrm>
            <a:off x="5445360" y="9945000"/>
            <a:ext cx="1733400" cy="5284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pos="0" algn="l"/>
              </a:tabLst>
              <a:defRPr lang="ru-RU" sz="1400" b="0" strike="noStrike" spc="-1">
                <a:solidFill>
                  <a:srgbClr val="B2B2B2"/>
                </a:solidFill>
                <a:latin typeface="Times New Roman"/>
                <a:ea typeface="DejaVu Sans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pos="0" algn="l"/>
              </a:tabLst>
            </a:pPr>
            <a:fld id="{CE6B9AD2-05A6-4D8B-A731-FAED1389D8EE}" type="slidenum">
              <a:rPr lang="ru-RU" sz="1400" b="0" strike="noStrike" spc="-1">
                <a:solidFill>
                  <a:srgbClr val="B2B2B2"/>
                </a:solidFill>
                <a:latin typeface="Times New Roman"/>
                <a:ea typeface="DejaVu Sans"/>
              </a:rPr>
              <a:pPr indent="0" algn="r">
                <a:lnSpc>
                  <a:spcPct val="100000"/>
                </a:lnSpc>
                <a:buNone/>
                <a:tabLst>
                  <a:tab pos="0" algn="l"/>
                </a:tabLst>
              </a:pPr>
              <a:t>‹#›</a:t>
            </a:fld>
            <a:endParaRPr lang="ru-RU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2" name="PlaceHolder 3"/>
          <p:cNvSpPr>
            <a:spLocks noGrp="1"/>
          </p:cNvSpPr>
          <p:nvPr>
            <p:ph type="dt" idx="3"/>
          </p:nvPr>
        </p:nvSpPr>
        <p:spPr>
          <a:xfrm>
            <a:off x="378000" y="9945000"/>
            <a:ext cx="1733400" cy="5284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>
              <a:buNone/>
              <a:defRPr lang="ru-RU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lang="ru-RU" sz="1400" b="0" strike="noStrike" spc="-1">
                <a:solidFill>
                  <a:srgbClr val="000000"/>
                </a:solidFill>
                <a:latin typeface="Times New Roman"/>
              </a:rPr>
              <a:t>&lt;дата/время&gt;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/>
    <p:bodyStyle/>
    <p:otherStyle/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png"/><Relationship Id="rId18" Type="http://schemas.openxmlformats.org/officeDocument/2006/relationships/image" Target="../media/image17.png"/><Relationship Id="rId3" Type="http://schemas.openxmlformats.org/officeDocument/2006/relationships/image" Target="../media/image2.png"/><Relationship Id="rId21" Type="http://schemas.openxmlformats.org/officeDocument/2006/relationships/image" Target="../media/image20.png"/><Relationship Id="rId7" Type="http://schemas.openxmlformats.org/officeDocument/2006/relationships/image" Target="../media/image6.png"/><Relationship Id="rId12" Type="http://schemas.openxmlformats.org/officeDocument/2006/relationships/image" Target="../media/image11.png"/><Relationship Id="rId17" Type="http://schemas.openxmlformats.org/officeDocument/2006/relationships/image" Target="../media/image16.png"/><Relationship Id="rId2" Type="http://schemas.openxmlformats.org/officeDocument/2006/relationships/image" Target="../media/image1.png"/><Relationship Id="rId16" Type="http://schemas.openxmlformats.org/officeDocument/2006/relationships/image" Target="../media/image15.png"/><Relationship Id="rId20" Type="http://schemas.openxmlformats.org/officeDocument/2006/relationships/image" Target="../media/image19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5" Type="http://schemas.openxmlformats.org/officeDocument/2006/relationships/image" Target="../media/image14.png"/><Relationship Id="rId10" Type="http://schemas.openxmlformats.org/officeDocument/2006/relationships/image" Target="../media/image9.png"/><Relationship Id="rId19" Type="http://schemas.openxmlformats.org/officeDocument/2006/relationships/image" Target="../media/image18.png"/><Relationship Id="rId4" Type="http://schemas.openxmlformats.org/officeDocument/2006/relationships/image" Target="../media/image3.png"/><Relationship Id="rId9" Type="http://schemas.openxmlformats.org/officeDocument/2006/relationships/image" Target="../media/image8.png"/><Relationship Id="rId14" Type="http://schemas.openxmlformats.org/officeDocument/2006/relationships/image" Target="../media/image1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" name="object 33"/>
          <p:cNvPicPr/>
          <p:nvPr/>
        </p:nvPicPr>
        <p:blipFill>
          <a:blip r:embed="rId2" cstate="print"/>
          <a:stretch/>
        </p:blipFill>
        <p:spPr>
          <a:xfrm>
            <a:off x="3731760" y="108000"/>
            <a:ext cx="3714120" cy="1652400"/>
          </a:xfrm>
          <a:prstGeom prst="rect">
            <a:avLst/>
          </a:prstGeom>
          <a:ln w="0">
            <a:noFill/>
          </a:ln>
        </p:spPr>
      </p:pic>
      <p:sp>
        <p:nvSpPr>
          <p:cNvPr id="40" name="object 35"/>
          <p:cNvSpPr/>
          <p:nvPr/>
        </p:nvSpPr>
        <p:spPr>
          <a:xfrm>
            <a:off x="111240" y="7000200"/>
            <a:ext cx="7339680" cy="3577680"/>
          </a:xfrm>
          <a:custGeom>
            <a:avLst/>
            <a:gdLst>
              <a:gd name="textAreaLeft" fmla="*/ 0 w 7339680"/>
              <a:gd name="textAreaRight" fmla="*/ 7345800 w 7339680"/>
              <a:gd name="textAreaTop" fmla="*/ 0 h 3577680"/>
              <a:gd name="textAreaBottom" fmla="*/ 3583800 h 3577680"/>
            </a:gdLst>
            <a:ahLst/>
            <a:cxnLst/>
            <a:rect l="textAreaLeft" t="textAreaTop" r="textAreaRight" b="textAreaBottom"/>
            <a:pathLst>
              <a:path w="7345680" h="3583940">
                <a:moveTo>
                  <a:pt x="0" y="0"/>
                </a:moveTo>
                <a:lnTo>
                  <a:pt x="1587" y="3583622"/>
                </a:lnTo>
                <a:lnTo>
                  <a:pt x="7345133" y="3583622"/>
                </a:lnTo>
                <a:lnTo>
                  <a:pt x="7345095" y="1398549"/>
                </a:lnTo>
                <a:lnTo>
                  <a:pt x="7272425" y="1411952"/>
                </a:lnTo>
                <a:lnTo>
                  <a:pt x="7198087" y="1424710"/>
                </a:lnTo>
                <a:lnTo>
                  <a:pt x="7122125" y="1436816"/>
                </a:lnTo>
                <a:lnTo>
                  <a:pt x="7044582" y="1448263"/>
                </a:lnTo>
                <a:lnTo>
                  <a:pt x="6965501" y="1459043"/>
                </a:lnTo>
                <a:lnTo>
                  <a:pt x="6884926" y="1469150"/>
                </a:lnTo>
                <a:lnTo>
                  <a:pt x="6802899" y="1478577"/>
                </a:lnTo>
                <a:lnTo>
                  <a:pt x="6719465" y="1487317"/>
                </a:lnTo>
                <a:lnTo>
                  <a:pt x="6634667" y="1495362"/>
                </a:lnTo>
                <a:lnTo>
                  <a:pt x="6548547" y="1502706"/>
                </a:lnTo>
                <a:lnTo>
                  <a:pt x="6461150" y="1509341"/>
                </a:lnTo>
                <a:lnTo>
                  <a:pt x="6372517" y="1515261"/>
                </a:lnTo>
                <a:lnTo>
                  <a:pt x="6282694" y="1520458"/>
                </a:lnTo>
                <a:lnTo>
                  <a:pt x="6191723" y="1524926"/>
                </a:lnTo>
                <a:lnTo>
                  <a:pt x="6099646" y="1528657"/>
                </a:lnTo>
                <a:lnTo>
                  <a:pt x="6006509" y="1531645"/>
                </a:lnTo>
                <a:lnTo>
                  <a:pt x="5912353" y="1533882"/>
                </a:lnTo>
                <a:lnTo>
                  <a:pt x="5817223" y="1535361"/>
                </a:lnTo>
                <a:lnTo>
                  <a:pt x="5721161" y="1536076"/>
                </a:lnTo>
                <a:lnTo>
                  <a:pt x="5624211" y="1536018"/>
                </a:lnTo>
                <a:lnTo>
                  <a:pt x="5526416" y="1535182"/>
                </a:lnTo>
                <a:lnTo>
                  <a:pt x="5427819" y="1533560"/>
                </a:lnTo>
                <a:lnTo>
                  <a:pt x="5328464" y="1531146"/>
                </a:lnTo>
                <a:lnTo>
                  <a:pt x="5228394" y="1527931"/>
                </a:lnTo>
                <a:lnTo>
                  <a:pt x="5127653" y="1523909"/>
                </a:lnTo>
                <a:lnTo>
                  <a:pt x="5026283" y="1519074"/>
                </a:lnTo>
                <a:lnTo>
                  <a:pt x="4924327" y="1513417"/>
                </a:lnTo>
                <a:lnTo>
                  <a:pt x="4821830" y="1506932"/>
                </a:lnTo>
                <a:lnTo>
                  <a:pt x="4718835" y="1499612"/>
                </a:lnTo>
                <a:lnTo>
                  <a:pt x="4615384" y="1491451"/>
                </a:lnTo>
                <a:lnTo>
                  <a:pt x="4511521" y="1482439"/>
                </a:lnTo>
                <a:lnTo>
                  <a:pt x="4407290" y="1472572"/>
                </a:lnTo>
                <a:lnTo>
                  <a:pt x="4302733" y="1461842"/>
                </a:lnTo>
                <a:lnTo>
                  <a:pt x="4197894" y="1450241"/>
                </a:lnTo>
                <a:lnTo>
                  <a:pt x="4092817" y="1437763"/>
                </a:lnTo>
                <a:lnTo>
                  <a:pt x="3987544" y="1424400"/>
                </a:lnTo>
                <a:lnTo>
                  <a:pt x="3882118" y="1410146"/>
                </a:lnTo>
                <a:lnTo>
                  <a:pt x="3776584" y="1394994"/>
                </a:lnTo>
                <a:lnTo>
                  <a:pt x="3670985" y="1378936"/>
                </a:lnTo>
                <a:lnTo>
                  <a:pt x="3565363" y="1361966"/>
                </a:lnTo>
                <a:lnTo>
                  <a:pt x="3459762" y="1344076"/>
                </a:lnTo>
                <a:lnTo>
                  <a:pt x="3354226" y="1325260"/>
                </a:lnTo>
                <a:lnTo>
                  <a:pt x="3248797" y="1305510"/>
                </a:lnTo>
                <a:lnTo>
                  <a:pt x="3143519" y="1284819"/>
                </a:lnTo>
                <a:lnTo>
                  <a:pt x="3038435" y="1263181"/>
                </a:lnTo>
                <a:lnTo>
                  <a:pt x="2933589" y="1240588"/>
                </a:lnTo>
                <a:lnTo>
                  <a:pt x="2829024" y="1217033"/>
                </a:lnTo>
                <a:lnTo>
                  <a:pt x="2776860" y="1204893"/>
                </a:lnTo>
                <a:lnTo>
                  <a:pt x="2724783" y="1192510"/>
                </a:lnTo>
                <a:lnTo>
                  <a:pt x="2672797" y="1179883"/>
                </a:lnTo>
                <a:lnTo>
                  <a:pt x="2620909" y="1167011"/>
                </a:lnTo>
                <a:lnTo>
                  <a:pt x="2569123" y="1153893"/>
                </a:lnTo>
                <a:lnTo>
                  <a:pt x="2517446" y="1140528"/>
                </a:lnTo>
                <a:lnTo>
                  <a:pt x="2465882" y="1126917"/>
                </a:lnTo>
                <a:lnTo>
                  <a:pt x="2414437" y="1113056"/>
                </a:lnTo>
                <a:lnTo>
                  <a:pt x="2363116" y="1098947"/>
                </a:lnTo>
                <a:lnTo>
                  <a:pt x="2311925" y="1084587"/>
                </a:lnTo>
                <a:lnTo>
                  <a:pt x="2260869" y="1069977"/>
                </a:lnTo>
                <a:lnTo>
                  <a:pt x="2209954" y="1055114"/>
                </a:lnTo>
                <a:lnTo>
                  <a:pt x="2159184" y="1039999"/>
                </a:lnTo>
                <a:lnTo>
                  <a:pt x="2108566" y="1024630"/>
                </a:lnTo>
                <a:lnTo>
                  <a:pt x="2058105" y="1009007"/>
                </a:lnTo>
                <a:lnTo>
                  <a:pt x="2007806" y="993129"/>
                </a:lnTo>
                <a:lnTo>
                  <a:pt x="1957675" y="976994"/>
                </a:lnTo>
                <a:lnTo>
                  <a:pt x="1907717" y="960601"/>
                </a:lnTo>
                <a:lnTo>
                  <a:pt x="1857937" y="943951"/>
                </a:lnTo>
                <a:lnTo>
                  <a:pt x="1808341" y="927042"/>
                </a:lnTo>
                <a:lnTo>
                  <a:pt x="1758934" y="909873"/>
                </a:lnTo>
                <a:lnTo>
                  <a:pt x="1709722" y="892444"/>
                </a:lnTo>
                <a:lnTo>
                  <a:pt x="1660710" y="874753"/>
                </a:lnTo>
                <a:lnTo>
                  <a:pt x="1611904" y="856800"/>
                </a:lnTo>
                <a:lnTo>
                  <a:pt x="1563308" y="838583"/>
                </a:lnTo>
                <a:lnTo>
                  <a:pt x="1514929" y="820102"/>
                </a:lnTo>
                <a:lnTo>
                  <a:pt x="1466772" y="801356"/>
                </a:lnTo>
                <a:lnTo>
                  <a:pt x="1418841" y="782344"/>
                </a:lnTo>
                <a:lnTo>
                  <a:pt x="1371144" y="763065"/>
                </a:lnTo>
                <a:lnTo>
                  <a:pt x="1323684" y="743519"/>
                </a:lnTo>
                <a:lnTo>
                  <a:pt x="1276468" y="723704"/>
                </a:lnTo>
                <a:lnTo>
                  <a:pt x="1229500" y="703619"/>
                </a:lnTo>
                <a:lnTo>
                  <a:pt x="1182787" y="683264"/>
                </a:lnTo>
                <a:lnTo>
                  <a:pt x="1136333" y="662638"/>
                </a:lnTo>
                <a:lnTo>
                  <a:pt x="1090144" y="641740"/>
                </a:lnTo>
                <a:lnTo>
                  <a:pt x="1044226" y="620569"/>
                </a:lnTo>
                <a:lnTo>
                  <a:pt x="998584" y="599124"/>
                </a:lnTo>
                <a:lnTo>
                  <a:pt x="953223" y="577404"/>
                </a:lnTo>
                <a:lnTo>
                  <a:pt x="908149" y="555409"/>
                </a:lnTo>
                <a:lnTo>
                  <a:pt x="863366" y="533137"/>
                </a:lnTo>
                <a:lnTo>
                  <a:pt x="818882" y="510588"/>
                </a:lnTo>
                <a:lnTo>
                  <a:pt x="774700" y="487760"/>
                </a:lnTo>
                <a:lnTo>
                  <a:pt x="730826" y="464654"/>
                </a:lnTo>
                <a:lnTo>
                  <a:pt x="687267" y="441267"/>
                </a:lnTo>
                <a:lnTo>
                  <a:pt x="644026" y="417599"/>
                </a:lnTo>
                <a:lnTo>
                  <a:pt x="601110" y="393650"/>
                </a:lnTo>
                <a:lnTo>
                  <a:pt x="558524" y="369418"/>
                </a:lnTo>
                <a:lnTo>
                  <a:pt x="516273" y="344903"/>
                </a:lnTo>
                <a:lnTo>
                  <a:pt x="474364" y="320103"/>
                </a:lnTo>
                <a:lnTo>
                  <a:pt x="432800" y="295018"/>
                </a:lnTo>
                <a:lnTo>
                  <a:pt x="391588" y="269646"/>
                </a:lnTo>
                <a:lnTo>
                  <a:pt x="350733" y="243988"/>
                </a:lnTo>
                <a:lnTo>
                  <a:pt x="310241" y="218041"/>
                </a:lnTo>
                <a:lnTo>
                  <a:pt x="270116" y="191806"/>
                </a:lnTo>
                <a:lnTo>
                  <a:pt x="230365" y="165281"/>
                </a:lnTo>
                <a:lnTo>
                  <a:pt x="190992" y="138466"/>
                </a:lnTo>
                <a:lnTo>
                  <a:pt x="152004" y="111359"/>
                </a:lnTo>
                <a:lnTo>
                  <a:pt x="113405" y="83960"/>
                </a:lnTo>
                <a:lnTo>
                  <a:pt x="75201" y="56267"/>
                </a:lnTo>
                <a:lnTo>
                  <a:pt x="37397" y="28281"/>
                </a:lnTo>
                <a:lnTo>
                  <a:pt x="0" y="0"/>
                </a:lnTo>
                <a:close/>
              </a:path>
            </a:pathLst>
          </a:custGeom>
          <a:solidFill>
            <a:srgbClr val="4156A6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t">
            <a:noAutofit/>
          </a:bodyPr>
          <a:lstStyle/>
          <a:p>
            <a:pPr>
              <a:lnSpc>
                <a:spcPct val="100000"/>
              </a:lnSpc>
            </a:pPr>
            <a:endParaRPr lang="ru-RU" sz="1800" b="0" strike="noStrike" spc="-1">
              <a:solidFill>
                <a:srgbClr val="000000"/>
              </a:solidFill>
              <a:latin typeface="Arial"/>
              <a:ea typeface="DejaVu Sans"/>
            </a:endParaRPr>
          </a:p>
        </p:txBody>
      </p:sp>
      <p:grpSp>
        <p:nvGrpSpPr>
          <p:cNvPr id="41" name="Группа 1"/>
          <p:cNvGrpSpPr/>
          <p:nvPr/>
        </p:nvGrpSpPr>
        <p:grpSpPr>
          <a:xfrm>
            <a:off x="681840" y="8587080"/>
            <a:ext cx="1141920" cy="126720"/>
            <a:chOff x="681840" y="8587080"/>
            <a:chExt cx="1141920" cy="126720"/>
          </a:xfrm>
        </p:grpSpPr>
        <p:pic>
          <p:nvPicPr>
            <p:cNvPr id="42" name="object 36"/>
            <p:cNvPicPr/>
            <p:nvPr/>
          </p:nvPicPr>
          <p:blipFill>
            <a:blip r:embed="rId3" cstate="print"/>
            <a:stretch/>
          </p:blipFill>
          <p:spPr>
            <a:xfrm>
              <a:off x="681840" y="8587080"/>
              <a:ext cx="97200" cy="126720"/>
            </a:xfrm>
            <a:prstGeom prst="rect">
              <a:avLst/>
            </a:prstGeom>
            <a:ln w="0">
              <a:noFill/>
            </a:ln>
          </p:spPr>
        </p:pic>
        <p:sp>
          <p:nvSpPr>
            <p:cNvPr id="43" name="object 37"/>
            <p:cNvSpPr/>
            <p:nvPr/>
          </p:nvSpPr>
          <p:spPr>
            <a:xfrm>
              <a:off x="808920" y="8588880"/>
              <a:ext cx="88560" cy="123480"/>
            </a:xfrm>
            <a:custGeom>
              <a:avLst/>
              <a:gdLst>
                <a:gd name="textAreaLeft" fmla="*/ 0 w 88560"/>
                <a:gd name="textAreaRight" fmla="*/ 94680 w 88560"/>
                <a:gd name="textAreaTop" fmla="*/ 0 h 123480"/>
                <a:gd name="textAreaBottom" fmla="*/ 129600 h 123480"/>
              </a:gdLst>
              <a:ahLst/>
              <a:cxnLst/>
              <a:rect l="textAreaLeft" t="textAreaTop" r="textAreaRight" b="textAreaBottom"/>
              <a:pathLst>
                <a:path w="94615" h="129540">
                  <a:moveTo>
                    <a:pt x="94272" y="0"/>
                  </a:moveTo>
                  <a:lnTo>
                    <a:pt x="0" y="0"/>
                  </a:lnTo>
                  <a:lnTo>
                    <a:pt x="0" y="20320"/>
                  </a:lnTo>
                  <a:lnTo>
                    <a:pt x="0" y="59690"/>
                  </a:lnTo>
                  <a:lnTo>
                    <a:pt x="0" y="80010"/>
                  </a:lnTo>
                  <a:lnTo>
                    <a:pt x="0" y="129540"/>
                  </a:lnTo>
                  <a:lnTo>
                    <a:pt x="23952" y="129540"/>
                  </a:lnTo>
                  <a:lnTo>
                    <a:pt x="23952" y="80010"/>
                  </a:lnTo>
                  <a:lnTo>
                    <a:pt x="86321" y="80010"/>
                  </a:lnTo>
                  <a:lnTo>
                    <a:pt x="86321" y="59690"/>
                  </a:lnTo>
                  <a:lnTo>
                    <a:pt x="23952" y="59690"/>
                  </a:lnTo>
                  <a:lnTo>
                    <a:pt x="23952" y="20320"/>
                  </a:lnTo>
                  <a:lnTo>
                    <a:pt x="94272" y="20320"/>
                  </a:lnTo>
                  <a:lnTo>
                    <a:pt x="94272" y="0"/>
                  </a:lnTo>
                  <a:close/>
                </a:path>
              </a:pathLst>
            </a:custGeom>
            <a:solidFill>
              <a:srgbClr val="FFFFFF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0" tIns="0" rIns="0" bIns="0" anchor="t">
              <a:noAutofit/>
            </a:bodyPr>
            <a:lstStyle/>
            <a:p>
              <a:pPr>
                <a:lnSpc>
                  <a:spcPct val="100000"/>
                </a:lnSpc>
              </a:pPr>
              <a:endParaRPr lang="ru-RU" sz="1800" b="0" strike="noStrike" spc="-1">
                <a:solidFill>
                  <a:srgbClr val="000000"/>
                </a:solidFill>
                <a:latin typeface="Arial"/>
                <a:ea typeface="DejaVu Sans"/>
              </a:endParaRPr>
            </a:p>
          </p:txBody>
        </p:sp>
        <p:pic>
          <p:nvPicPr>
            <p:cNvPr id="44" name="object 38"/>
            <p:cNvPicPr/>
            <p:nvPr/>
          </p:nvPicPr>
          <p:blipFill>
            <a:blip r:embed="rId4" cstate="print"/>
            <a:stretch/>
          </p:blipFill>
          <p:spPr>
            <a:xfrm>
              <a:off x="926280" y="8587080"/>
              <a:ext cx="286200" cy="126720"/>
            </a:xfrm>
            <a:prstGeom prst="rect">
              <a:avLst/>
            </a:prstGeom>
            <a:ln w="0">
              <a:noFill/>
            </a:ln>
          </p:spPr>
        </p:pic>
        <p:pic>
          <p:nvPicPr>
            <p:cNvPr id="45" name="object 39"/>
            <p:cNvPicPr/>
            <p:nvPr/>
          </p:nvPicPr>
          <p:blipFill>
            <a:blip r:embed="rId5" cstate="print"/>
            <a:stretch/>
          </p:blipFill>
          <p:spPr>
            <a:xfrm>
              <a:off x="1239120" y="8587080"/>
              <a:ext cx="313200" cy="126720"/>
            </a:xfrm>
            <a:prstGeom prst="rect">
              <a:avLst/>
            </a:prstGeom>
            <a:ln w="0">
              <a:noFill/>
            </a:ln>
          </p:spPr>
        </p:pic>
        <p:pic>
          <p:nvPicPr>
            <p:cNvPr id="46" name="object 40"/>
            <p:cNvPicPr/>
            <p:nvPr/>
          </p:nvPicPr>
          <p:blipFill>
            <a:blip r:embed="rId6" cstate="print"/>
            <a:stretch/>
          </p:blipFill>
          <p:spPr>
            <a:xfrm>
              <a:off x="1582920" y="8588880"/>
              <a:ext cx="104040" cy="123120"/>
            </a:xfrm>
            <a:prstGeom prst="rect">
              <a:avLst/>
            </a:prstGeom>
            <a:ln w="0">
              <a:noFill/>
            </a:ln>
          </p:spPr>
        </p:pic>
        <p:pic>
          <p:nvPicPr>
            <p:cNvPr id="47" name="object 41"/>
            <p:cNvPicPr/>
            <p:nvPr/>
          </p:nvPicPr>
          <p:blipFill>
            <a:blip r:embed="rId7" cstate="print"/>
            <a:stretch/>
          </p:blipFill>
          <p:spPr>
            <a:xfrm>
              <a:off x="1716840" y="8588880"/>
              <a:ext cx="106920" cy="124920"/>
            </a:xfrm>
            <a:prstGeom prst="rect">
              <a:avLst/>
            </a:prstGeom>
            <a:ln w="0">
              <a:noFill/>
            </a:ln>
          </p:spPr>
        </p:pic>
      </p:grpSp>
      <p:sp>
        <p:nvSpPr>
          <p:cNvPr id="48" name="PlaceHolder 1"/>
          <p:cNvSpPr>
            <a:spLocks noGrp="1"/>
          </p:cNvSpPr>
          <p:nvPr>
            <p:ph type="title"/>
          </p:nvPr>
        </p:nvSpPr>
        <p:spPr>
          <a:xfrm>
            <a:off x="4822920" y="234000"/>
            <a:ext cx="2477880" cy="1004040"/>
          </a:xfrm>
          <a:prstGeom prst="rect">
            <a:avLst/>
          </a:prstGeom>
          <a:noFill/>
          <a:ln w="0">
            <a:noFill/>
          </a:ln>
        </p:spPr>
        <p:txBody>
          <a:bodyPr lIns="0" tIns="81360" rIns="0" bIns="0" anchor="t">
            <a:noAutofit/>
          </a:bodyPr>
          <a:lstStyle/>
          <a:p>
            <a:pPr marL="439560" indent="0" algn="r">
              <a:lnSpc>
                <a:spcPts val="2701"/>
              </a:lnSpc>
              <a:spcBef>
                <a:spcPts val="641"/>
              </a:spcBef>
              <a:buNone/>
              <a:tabLst>
                <a:tab pos="0" algn="l"/>
              </a:tabLst>
            </a:pPr>
            <a:r>
              <a:rPr lang="ru-RU" sz="2400" b="1" strike="noStrike" spc="-12">
                <a:solidFill>
                  <a:srgbClr val="FFFFFF"/>
                </a:solidFill>
                <a:latin typeface="Calibri"/>
              </a:rPr>
              <a:t>МЕРОПРИЯТИЯ </a:t>
            </a:r>
            <a:r>
              <a:rPr lang="ru-RU" sz="2400" b="1" strike="noStrike" spc="-1">
                <a:solidFill>
                  <a:srgbClr val="FFFFFF"/>
                </a:solidFill>
                <a:latin typeface="Calibri"/>
              </a:rPr>
              <a:t>НА</a:t>
            </a:r>
            <a:r>
              <a:rPr lang="ru-RU" sz="2400" b="1" strike="noStrike" spc="-7">
                <a:solidFill>
                  <a:srgbClr val="FFFFFF"/>
                </a:solidFill>
                <a:latin typeface="Calibri"/>
              </a:rPr>
              <a:t>   </a:t>
            </a:r>
            <a:r>
              <a:rPr lang="ru-RU" sz="2400" b="1" strike="noStrike" spc="-12">
                <a:solidFill>
                  <a:srgbClr val="FFFFFF"/>
                </a:solidFill>
                <a:latin typeface="Calibri"/>
              </a:rPr>
              <a:t>ОКТЯБРЬ</a:t>
            </a:r>
            <a:endParaRPr lang="ru-RU" sz="2400" b="0" strike="noStrike" spc="-1">
              <a:solidFill>
                <a:srgbClr val="000000"/>
              </a:solidFill>
              <a:latin typeface="Arial"/>
            </a:endParaRPr>
          </a:p>
          <a:p>
            <a:pPr marL="439560" indent="0" algn="r">
              <a:lnSpc>
                <a:spcPts val="2701"/>
              </a:lnSpc>
              <a:buNone/>
              <a:tabLst>
                <a:tab pos="0" algn="l"/>
              </a:tabLst>
            </a:pPr>
            <a:r>
              <a:rPr lang="ru-RU" sz="2700" b="1" strike="noStrike" spc="-21">
                <a:solidFill>
                  <a:srgbClr val="FFFFFF"/>
                </a:solidFill>
                <a:latin typeface="Calibri"/>
              </a:rPr>
              <a:t>2026</a:t>
            </a:r>
            <a:endParaRPr lang="ru-RU" sz="27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9" name="object 43"/>
          <p:cNvSpPr/>
          <p:nvPr/>
        </p:nvSpPr>
        <p:spPr>
          <a:xfrm>
            <a:off x="628920" y="8803080"/>
            <a:ext cx="5108040" cy="17474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174600" rIns="0" bIns="0" anchor="t">
            <a:spAutoFit/>
          </a:bodyPr>
          <a:lstStyle/>
          <a:p>
            <a:pPr marL="12600">
              <a:lnSpc>
                <a:spcPct val="75000"/>
              </a:lnSpc>
              <a:spcBef>
                <a:spcPts val="1375"/>
              </a:spcBef>
            </a:pPr>
            <a:r>
              <a:rPr lang="ru-RU" sz="3200" b="1" strike="noStrike" spc="-12">
                <a:solidFill>
                  <a:srgbClr val="FFFFFF"/>
                </a:solidFill>
                <a:latin typeface="Calibri"/>
                <a:ea typeface="DejaVu Sans"/>
              </a:rPr>
              <a:t>ПРИХОДИТЕ, </a:t>
            </a:r>
            <a:r>
              <a:rPr lang="ru-RU" sz="3200" b="1" strike="noStrike" spc="-1">
                <a:solidFill>
                  <a:srgbClr val="FFFFFF"/>
                </a:solidFill>
                <a:latin typeface="Calibri"/>
                <a:ea typeface="DejaVu Sans"/>
              </a:rPr>
              <a:t>МЫ</a:t>
            </a:r>
            <a:r>
              <a:rPr lang="ru-RU" sz="3200" b="1" strike="noStrike" spc="-137">
                <a:solidFill>
                  <a:srgbClr val="FFFFFF"/>
                </a:solidFill>
                <a:latin typeface="Calibri"/>
                <a:ea typeface="DejaVu Sans"/>
              </a:rPr>
              <a:t> </a:t>
            </a:r>
            <a:r>
              <a:rPr lang="ru-RU" sz="3200" b="1" strike="noStrike" spc="-1">
                <a:solidFill>
                  <a:srgbClr val="FFFFFF"/>
                </a:solidFill>
                <a:latin typeface="Calibri"/>
                <a:ea typeface="DejaVu Sans"/>
              </a:rPr>
              <a:t>ВАС</a:t>
            </a:r>
            <a:r>
              <a:rPr lang="ru-RU" sz="3200" b="1" strike="noStrike" spc="-137">
                <a:solidFill>
                  <a:srgbClr val="FFFFFF"/>
                </a:solidFill>
                <a:latin typeface="Calibri"/>
                <a:ea typeface="DejaVu Sans"/>
              </a:rPr>
              <a:t> </a:t>
            </a:r>
            <a:r>
              <a:rPr lang="ru-RU" sz="3200" b="1" strike="noStrike" spc="-12">
                <a:solidFill>
                  <a:srgbClr val="FFFFFF"/>
                </a:solidFill>
                <a:latin typeface="Calibri"/>
                <a:ea typeface="DejaVu Sans"/>
              </a:rPr>
              <a:t>ЖДЕМ!</a:t>
            </a:r>
            <a:endParaRPr lang="ru-RU" sz="3200" b="0" strike="noStrike" spc="-1">
              <a:solidFill>
                <a:srgbClr val="000000"/>
              </a:solidFill>
              <a:latin typeface="Arial"/>
            </a:endParaRPr>
          </a:p>
          <a:p>
            <a:pPr marL="15120">
              <a:lnSpc>
                <a:spcPts val="1429"/>
              </a:lnSpc>
              <a:spcBef>
                <a:spcPts val="1040"/>
              </a:spcBef>
            </a:pPr>
            <a:r>
              <a:rPr lang="ru-RU" sz="1300" b="0" strike="noStrike" spc="-1">
                <a:solidFill>
                  <a:srgbClr val="FFFFFF"/>
                </a:solidFill>
                <a:latin typeface="Calibri"/>
                <a:ea typeface="DejaVu Sans"/>
              </a:rPr>
              <a:t>Наши</a:t>
            </a:r>
            <a:r>
              <a:rPr lang="ru-RU" sz="1300" b="0" strike="noStrike" spc="-35">
                <a:solidFill>
                  <a:srgbClr val="FFFFFF"/>
                </a:solidFill>
                <a:latin typeface="Calibri"/>
                <a:ea typeface="DejaVu Sans"/>
              </a:rPr>
              <a:t> </a:t>
            </a:r>
            <a:r>
              <a:rPr lang="ru-RU" sz="1300" b="0" strike="noStrike" spc="-12">
                <a:solidFill>
                  <a:srgbClr val="FFFFFF"/>
                </a:solidFill>
                <a:latin typeface="Calibri"/>
                <a:ea typeface="DejaVu Sans"/>
              </a:rPr>
              <a:t>контакты: </a:t>
            </a:r>
            <a:endParaRPr lang="ru-RU" sz="1300" b="0" strike="noStrike" spc="-1">
              <a:solidFill>
                <a:srgbClr val="000000"/>
              </a:solidFill>
              <a:latin typeface="Arial"/>
            </a:endParaRPr>
          </a:p>
          <a:p>
            <a:pPr marL="15120">
              <a:lnSpc>
                <a:spcPts val="1301"/>
              </a:lnSpc>
              <a:spcBef>
                <a:spcPts val="130"/>
              </a:spcBef>
            </a:pPr>
            <a:r>
              <a:rPr lang="ru-RU" sz="1300" b="0" strike="noStrike" spc="-1">
                <a:solidFill>
                  <a:srgbClr val="FFFFFF"/>
                </a:solidFill>
                <a:latin typeface="Calibri"/>
                <a:ea typeface="DejaVu Sans"/>
              </a:rPr>
              <a:t>Адрес: пгт. Первомайское, пер. Садовый, дом 4</a:t>
            </a:r>
            <a:r>
              <a:rPr sz="1300"/>
              <a:t/>
            </a:r>
            <a:br>
              <a:rPr sz="1300"/>
            </a:br>
            <a:r>
              <a:rPr lang="ru-RU" sz="1300" b="0" strike="noStrike" spc="-1">
                <a:solidFill>
                  <a:srgbClr val="FFFFFF"/>
                </a:solidFill>
                <a:latin typeface="Calibri"/>
                <a:ea typeface="DejaVu Sans"/>
              </a:rPr>
              <a:t>Контактный номер 8 (з6552) 77001</a:t>
            </a:r>
            <a:endParaRPr lang="ru-RU" sz="1300" b="0" strike="noStrike" spc="-1">
              <a:solidFill>
                <a:srgbClr val="000000"/>
              </a:solidFill>
              <a:latin typeface="Arial"/>
            </a:endParaRPr>
          </a:p>
          <a:p>
            <a:pPr marL="15120">
              <a:lnSpc>
                <a:spcPts val="1301"/>
              </a:lnSpc>
              <a:spcBef>
                <a:spcPts val="130"/>
              </a:spcBef>
            </a:pPr>
            <a:r>
              <a:rPr lang="ru-RU" sz="1300" b="0" strike="noStrike" spc="-1">
                <a:solidFill>
                  <a:srgbClr val="FFFFFF"/>
                </a:solidFill>
                <a:latin typeface="Calibri"/>
                <a:ea typeface="DejaVu Sans"/>
              </a:rPr>
              <a:t>ФИО Мельникова Татьяна Петровна</a:t>
            </a:r>
            <a:endParaRPr lang="ru-RU" sz="13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50" name="object 44"/>
          <p:cNvSpPr/>
          <p:nvPr/>
        </p:nvSpPr>
        <p:spPr>
          <a:xfrm rot="10800000" flipV="1">
            <a:off x="2343960" y="8176320"/>
            <a:ext cx="3162600" cy="7282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12600" rIns="0" bIns="0" anchor="t">
            <a:spAutoFit/>
          </a:bodyPr>
          <a:lstStyle/>
          <a:p>
            <a:pPr marL="12600" indent="1948680">
              <a:lnSpc>
                <a:spcPct val="112000"/>
              </a:lnSpc>
              <a:spcBef>
                <a:spcPts val="99"/>
              </a:spcBef>
              <a:tabLst>
                <a:tab pos="0" algn="l"/>
              </a:tabLst>
            </a:pPr>
            <a:r>
              <a:rPr lang="ru-RU" sz="1400" b="1" strike="noStrike" spc="-1">
                <a:solidFill>
                  <a:srgbClr val="58595B"/>
                </a:solidFill>
                <a:latin typeface="Calibri"/>
                <a:ea typeface="DejaVu Sans"/>
              </a:rPr>
              <a:t>Время</a:t>
            </a:r>
            <a:r>
              <a:rPr lang="ru-RU" sz="1400" b="1" strike="noStrike" spc="-66">
                <a:solidFill>
                  <a:srgbClr val="58595B"/>
                </a:solidFill>
                <a:latin typeface="Calibri"/>
                <a:ea typeface="DejaVu Sans"/>
              </a:rPr>
              <a:t> </a:t>
            </a:r>
            <a:r>
              <a:rPr lang="ru-RU" sz="1400" b="1" strike="noStrike" spc="-12">
                <a:solidFill>
                  <a:srgbClr val="58595B"/>
                </a:solidFill>
                <a:latin typeface="Calibri"/>
                <a:ea typeface="DejaVu Sans"/>
              </a:rPr>
              <a:t>работы:    </a:t>
            </a:r>
            <a:r>
              <a:rPr lang="ru-RU" sz="1400" b="0" strike="noStrike" spc="-1">
                <a:ln>
                  <a:solidFill>
                    <a:srgbClr val="FFFFFF"/>
                  </a:solidFill>
                </a:ln>
                <a:solidFill>
                  <a:srgbClr val="FFFFFF"/>
                </a:solidFill>
                <a:latin typeface="Calibri"/>
                <a:ea typeface="DejaVu Sans"/>
              </a:rPr>
              <a:t>понедельник – четверг  09:00 – 18:00 пятница    09:00 -  16:45</a:t>
            </a:r>
            <a:endParaRPr lang="ru-RU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51" name="object 45"/>
          <p:cNvSpPr/>
          <p:nvPr/>
        </p:nvSpPr>
        <p:spPr>
          <a:xfrm>
            <a:off x="6123240" y="8786520"/>
            <a:ext cx="911520" cy="5403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33120" rIns="0" bIns="0" anchor="t">
            <a:spAutoFit/>
          </a:bodyPr>
          <a:lstStyle/>
          <a:p>
            <a:pPr marL="12600">
              <a:lnSpc>
                <a:spcPts val="799"/>
              </a:lnSpc>
              <a:spcBef>
                <a:spcPts val="258"/>
              </a:spcBef>
            </a:pPr>
            <a:r>
              <a:rPr lang="ru-RU" sz="800" b="0" strike="noStrike" spc="-12">
                <a:solidFill>
                  <a:srgbClr val="FFFFFF"/>
                </a:solidFill>
                <a:latin typeface="Calibri"/>
                <a:ea typeface="DejaVu Sans"/>
              </a:rPr>
              <a:t>Отделение Фонда</a:t>
            </a:r>
            <a:r>
              <a:rPr lang="ru-RU" sz="800" b="0" strike="noStrike" spc="452">
                <a:solidFill>
                  <a:srgbClr val="FFFFFF"/>
                </a:solidFill>
                <a:latin typeface="Calibri"/>
                <a:ea typeface="DejaVu Sans"/>
              </a:rPr>
              <a:t> </a:t>
            </a:r>
            <a:r>
              <a:rPr lang="ru-RU" sz="800" b="0" strike="noStrike" spc="-12">
                <a:solidFill>
                  <a:srgbClr val="FFFFFF"/>
                </a:solidFill>
                <a:latin typeface="Calibri"/>
                <a:ea typeface="DejaVu Sans"/>
              </a:rPr>
              <a:t>пенсионного</a:t>
            </a:r>
            <a:endParaRPr lang="ru-RU" sz="800" b="0" strike="noStrike" spc="-1">
              <a:solidFill>
                <a:srgbClr val="000000"/>
              </a:solidFill>
              <a:latin typeface="Arial"/>
            </a:endParaRPr>
          </a:p>
          <a:p>
            <a:pPr marL="12600">
              <a:lnSpc>
                <a:spcPts val="799"/>
              </a:lnSpc>
            </a:pPr>
            <a:r>
              <a:rPr lang="ru-RU" sz="800" b="0" strike="noStrike" spc="-1">
                <a:solidFill>
                  <a:srgbClr val="FFFFFF"/>
                </a:solidFill>
                <a:latin typeface="Calibri"/>
                <a:ea typeface="DejaVu Sans"/>
              </a:rPr>
              <a:t>и</a:t>
            </a:r>
            <a:r>
              <a:rPr lang="ru-RU" sz="800" b="0" strike="noStrike" spc="-12">
                <a:solidFill>
                  <a:srgbClr val="FFFFFF"/>
                </a:solidFill>
                <a:latin typeface="Calibri"/>
                <a:ea typeface="DejaVu Sans"/>
              </a:rPr>
              <a:t> социального</a:t>
            </a:r>
            <a:r>
              <a:rPr lang="ru-RU" sz="800" b="0" strike="noStrike" spc="452">
                <a:solidFill>
                  <a:srgbClr val="FFFFFF"/>
                </a:solidFill>
                <a:latin typeface="Calibri"/>
                <a:ea typeface="DejaVu Sans"/>
              </a:rPr>
              <a:t> </a:t>
            </a:r>
            <a:r>
              <a:rPr lang="ru-RU" sz="800" b="0" strike="noStrike" spc="-12">
                <a:solidFill>
                  <a:srgbClr val="FFFFFF"/>
                </a:solidFill>
                <a:latin typeface="Calibri"/>
                <a:ea typeface="DejaVu Sans"/>
              </a:rPr>
              <a:t>страхования</a:t>
            </a:r>
            <a:r>
              <a:rPr lang="ru-RU" sz="800" b="0" strike="noStrike" spc="-1">
                <a:solidFill>
                  <a:srgbClr val="FFFFFF"/>
                </a:solidFill>
                <a:latin typeface="Calibri"/>
                <a:ea typeface="DejaVu Sans"/>
              </a:rPr>
              <a:t> </a:t>
            </a:r>
            <a:r>
              <a:rPr lang="ru-RU" sz="800" b="0" strike="noStrike" spc="-26">
                <a:solidFill>
                  <a:srgbClr val="FFFFFF"/>
                </a:solidFill>
                <a:latin typeface="Calibri"/>
                <a:ea typeface="DejaVu Sans"/>
              </a:rPr>
              <a:t>РФ</a:t>
            </a:r>
            <a:endParaRPr lang="ru-RU" sz="800" b="0" strike="noStrike" spc="-1">
              <a:solidFill>
                <a:srgbClr val="000000"/>
              </a:solidFill>
              <a:latin typeface="Arial"/>
            </a:endParaRPr>
          </a:p>
          <a:p>
            <a:pPr marL="12600">
              <a:lnSpc>
                <a:spcPts val="799"/>
              </a:lnSpc>
            </a:pPr>
            <a:r>
              <a:rPr lang="ru-RU" sz="800" b="0" strike="noStrike" spc="-1">
                <a:solidFill>
                  <a:srgbClr val="FFFFFF"/>
                </a:solidFill>
                <a:latin typeface="Calibri"/>
                <a:ea typeface="DejaVu Sans"/>
              </a:rPr>
              <a:t>по Республике Крым</a:t>
            </a:r>
            <a:endParaRPr lang="ru-RU" sz="800" b="0" strike="noStrike" spc="-1">
              <a:solidFill>
                <a:srgbClr val="000000"/>
              </a:solidFill>
              <a:latin typeface="Arial"/>
            </a:endParaRPr>
          </a:p>
        </p:txBody>
      </p:sp>
      <p:grpSp>
        <p:nvGrpSpPr>
          <p:cNvPr id="52" name="Группа 103"/>
          <p:cNvGrpSpPr/>
          <p:nvPr/>
        </p:nvGrpSpPr>
        <p:grpSpPr>
          <a:xfrm>
            <a:off x="512280" y="489240"/>
            <a:ext cx="2511720" cy="677160"/>
            <a:chOff x="512280" y="489240"/>
            <a:chExt cx="2511720" cy="677160"/>
          </a:xfrm>
        </p:grpSpPr>
        <p:pic>
          <p:nvPicPr>
            <p:cNvPr id="53" name="object 49"/>
            <p:cNvPicPr/>
            <p:nvPr/>
          </p:nvPicPr>
          <p:blipFill>
            <a:blip r:embed="rId8" cstate="print"/>
            <a:stretch/>
          </p:blipFill>
          <p:spPr>
            <a:xfrm>
              <a:off x="512280" y="489240"/>
              <a:ext cx="833400" cy="659160"/>
            </a:xfrm>
            <a:prstGeom prst="rect">
              <a:avLst/>
            </a:prstGeom>
            <a:ln w="0">
              <a:noFill/>
            </a:ln>
          </p:spPr>
        </p:pic>
        <p:sp>
          <p:nvSpPr>
            <p:cNvPr id="54" name="object 50"/>
            <p:cNvSpPr/>
            <p:nvPr/>
          </p:nvSpPr>
          <p:spPr>
            <a:xfrm>
              <a:off x="1577160" y="715320"/>
              <a:ext cx="289080" cy="123120"/>
            </a:xfrm>
            <a:custGeom>
              <a:avLst/>
              <a:gdLst>
                <a:gd name="textAreaLeft" fmla="*/ 0 w 289080"/>
                <a:gd name="textAreaRight" fmla="*/ 295200 w 289080"/>
                <a:gd name="textAreaTop" fmla="*/ 0 h 123120"/>
                <a:gd name="textAreaBottom" fmla="*/ 128520 h 123120"/>
              </a:gdLst>
              <a:ahLst/>
              <a:cxnLst/>
              <a:rect l="textAreaLeft" t="textAreaTop" r="textAreaRight" b="textAreaBottom"/>
              <a:pathLst>
                <a:path w="295275" h="185419">
                  <a:moveTo>
                    <a:pt x="149402" y="132080"/>
                  </a:moveTo>
                  <a:lnTo>
                    <a:pt x="126225" y="132080"/>
                  </a:lnTo>
                  <a:lnTo>
                    <a:pt x="126225" y="0"/>
                  </a:lnTo>
                  <a:lnTo>
                    <a:pt x="104965" y="0"/>
                  </a:lnTo>
                  <a:lnTo>
                    <a:pt x="104965" y="132080"/>
                  </a:lnTo>
                  <a:lnTo>
                    <a:pt x="21259" y="132080"/>
                  </a:lnTo>
                  <a:lnTo>
                    <a:pt x="21259" y="0"/>
                  </a:lnTo>
                  <a:lnTo>
                    <a:pt x="0" y="0"/>
                  </a:lnTo>
                  <a:lnTo>
                    <a:pt x="0" y="132080"/>
                  </a:lnTo>
                  <a:lnTo>
                    <a:pt x="0" y="151130"/>
                  </a:lnTo>
                  <a:lnTo>
                    <a:pt x="129438" y="151130"/>
                  </a:lnTo>
                  <a:lnTo>
                    <a:pt x="129438" y="185420"/>
                  </a:lnTo>
                  <a:lnTo>
                    <a:pt x="149402" y="185420"/>
                  </a:lnTo>
                  <a:lnTo>
                    <a:pt x="149402" y="151130"/>
                  </a:lnTo>
                  <a:lnTo>
                    <a:pt x="149402" y="132080"/>
                  </a:lnTo>
                  <a:close/>
                </a:path>
                <a:path w="295275" h="185419">
                  <a:moveTo>
                    <a:pt x="295008" y="132080"/>
                  </a:moveTo>
                  <a:lnTo>
                    <a:pt x="207429" y="132080"/>
                  </a:lnTo>
                  <a:lnTo>
                    <a:pt x="207429" y="83820"/>
                  </a:lnTo>
                  <a:lnTo>
                    <a:pt x="282778" y="83820"/>
                  </a:lnTo>
                  <a:lnTo>
                    <a:pt x="282778" y="64770"/>
                  </a:lnTo>
                  <a:lnTo>
                    <a:pt x="207429" y="64770"/>
                  </a:lnTo>
                  <a:lnTo>
                    <a:pt x="207429" y="19050"/>
                  </a:lnTo>
                  <a:lnTo>
                    <a:pt x="291998" y="19050"/>
                  </a:lnTo>
                  <a:lnTo>
                    <a:pt x="291998" y="0"/>
                  </a:lnTo>
                  <a:lnTo>
                    <a:pt x="185966" y="0"/>
                  </a:lnTo>
                  <a:lnTo>
                    <a:pt x="185966" y="19050"/>
                  </a:lnTo>
                  <a:lnTo>
                    <a:pt x="185966" y="64770"/>
                  </a:lnTo>
                  <a:lnTo>
                    <a:pt x="185966" y="83820"/>
                  </a:lnTo>
                  <a:lnTo>
                    <a:pt x="185966" y="132080"/>
                  </a:lnTo>
                  <a:lnTo>
                    <a:pt x="185966" y="151130"/>
                  </a:lnTo>
                  <a:lnTo>
                    <a:pt x="295008" y="151130"/>
                  </a:lnTo>
                  <a:lnTo>
                    <a:pt x="295008" y="132080"/>
                  </a:lnTo>
                  <a:close/>
                </a:path>
              </a:pathLst>
            </a:custGeom>
            <a:solidFill>
              <a:srgbClr val="58595B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0" tIns="0" rIns="0" bIns="0" anchor="t">
              <a:noAutofit/>
            </a:bodyPr>
            <a:lstStyle/>
            <a:p>
              <a:pPr>
                <a:lnSpc>
                  <a:spcPct val="100000"/>
                </a:lnSpc>
              </a:pPr>
              <a:endParaRPr lang="ru-RU" sz="1800" b="0" strike="noStrike" spc="-1">
                <a:solidFill>
                  <a:srgbClr val="000000"/>
                </a:solidFill>
                <a:latin typeface="Arial"/>
                <a:ea typeface="DejaVu Sans"/>
              </a:endParaRPr>
            </a:p>
          </p:txBody>
        </p:sp>
        <p:grpSp>
          <p:nvGrpSpPr>
            <p:cNvPr id="55" name="object 51"/>
            <p:cNvGrpSpPr/>
            <p:nvPr/>
          </p:nvGrpSpPr>
          <p:grpSpPr>
            <a:xfrm>
              <a:off x="1917720" y="715320"/>
              <a:ext cx="441720" cy="99360"/>
              <a:chOff x="1917720" y="715320"/>
              <a:chExt cx="441720" cy="99360"/>
            </a:xfrm>
          </p:grpSpPr>
          <p:sp>
            <p:nvSpPr>
              <p:cNvPr id="56" name="object 52"/>
              <p:cNvSpPr/>
              <p:nvPr/>
            </p:nvSpPr>
            <p:spPr>
              <a:xfrm>
                <a:off x="1917720" y="715320"/>
                <a:ext cx="284760" cy="99360"/>
              </a:xfrm>
              <a:custGeom>
                <a:avLst/>
                <a:gdLst>
                  <a:gd name="textAreaLeft" fmla="*/ 0 w 284760"/>
                  <a:gd name="textAreaRight" fmla="*/ 290880 w 284760"/>
                  <a:gd name="textAreaTop" fmla="*/ 0 h 99360"/>
                  <a:gd name="textAreaBottom" fmla="*/ 104760 h 99360"/>
                </a:gdLst>
                <a:ahLst/>
                <a:cxnLst/>
                <a:rect l="textAreaLeft" t="textAreaTop" r="textAreaRight" b="textAreaBottom"/>
                <a:pathLst>
                  <a:path w="290830" h="151130">
                    <a:moveTo>
                      <a:pt x="129222" y="381"/>
                    </a:moveTo>
                    <a:lnTo>
                      <a:pt x="107759" y="381"/>
                    </a:lnTo>
                    <a:lnTo>
                      <a:pt x="107759" y="65151"/>
                    </a:lnTo>
                    <a:lnTo>
                      <a:pt x="21463" y="65151"/>
                    </a:lnTo>
                    <a:lnTo>
                      <a:pt x="21463" y="381"/>
                    </a:lnTo>
                    <a:lnTo>
                      <a:pt x="0" y="381"/>
                    </a:lnTo>
                    <a:lnTo>
                      <a:pt x="0" y="65151"/>
                    </a:lnTo>
                    <a:lnTo>
                      <a:pt x="0" y="84201"/>
                    </a:lnTo>
                    <a:lnTo>
                      <a:pt x="0" y="150241"/>
                    </a:lnTo>
                    <a:lnTo>
                      <a:pt x="21463" y="150241"/>
                    </a:lnTo>
                    <a:lnTo>
                      <a:pt x="21463" y="84201"/>
                    </a:lnTo>
                    <a:lnTo>
                      <a:pt x="107759" y="84201"/>
                    </a:lnTo>
                    <a:lnTo>
                      <a:pt x="107759" y="150241"/>
                    </a:lnTo>
                    <a:lnTo>
                      <a:pt x="129222" y="150241"/>
                    </a:lnTo>
                    <a:lnTo>
                      <a:pt x="129222" y="84201"/>
                    </a:lnTo>
                    <a:lnTo>
                      <a:pt x="129222" y="65151"/>
                    </a:lnTo>
                    <a:lnTo>
                      <a:pt x="129222" y="381"/>
                    </a:lnTo>
                    <a:close/>
                  </a:path>
                  <a:path w="290830" h="151130">
                    <a:moveTo>
                      <a:pt x="290398" y="0"/>
                    </a:moveTo>
                    <a:lnTo>
                      <a:pt x="166535" y="0"/>
                    </a:lnTo>
                    <a:lnTo>
                      <a:pt x="166535" y="19050"/>
                    </a:lnTo>
                    <a:lnTo>
                      <a:pt x="217843" y="19050"/>
                    </a:lnTo>
                    <a:lnTo>
                      <a:pt x="217843" y="151130"/>
                    </a:lnTo>
                    <a:lnTo>
                      <a:pt x="238874" y="151130"/>
                    </a:lnTo>
                    <a:lnTo>
                      <a:pt x="238874" y="19050"/>
                    </a:lnTo>
                    <a:lnTo>
                      <a:pt x="290398" y="19050"/>
                    </a:lnTo>
                    <a:lnTo>
                      <a:pt x="290398" y="0"/>
                    </a:lnTo>
                    <a:close/>
                  </a:path>
                </a:pathLst>
              </a:custGeom>
              <a:solidFill>
                <a:srgbClr val="58595B"/>
              </a:solidFill>
              <a:ln w="0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 lIns="0" tIns="0" rIns="0" bIns="0" anchor="t">
                <a:noAutofit/>
              </a:bodyPr>
              <a:lstStyle/>
              <a:p>
                <a:pPr>
                  <a:lnSpc>
                    <a:spcPct val="100000"/>
                  </a:lnSpc>
                </a:pPr>
                <a:endParaRPr lang="ru-RU" sz="1800" b="0" strike="noStrike" spc="-1">
                  <a:solidFill>
                    <a:srgbClr val="000000"/>
                  </a:solidFill>
                  <a:latin typeface="Arial"/>
                  <a:ea typeface="DejaVu Sans"/>
                </a:endParaRPr>
              </a:p>
            </p:txBody>
          </p:sp>
          <p:pic>
            <p:nvPicPr>
              <p:cNvPr id="57" name="object 53"/>
              <p:cNvPicPr/>
              <p:nvPr/>
            </p:nvPicPr>
            <p:blipFill>
              <a:blip r:embed="rId9" cstate="print"/>
              <a:stretch/>
            </p:blipFill>
            <p:spPr>
              <a:xfrm>
                <a:off x="2244240" y="715320"/>
                <a:ext cx="115200" cy="98640"/>
              </a:xfrm>
              <a:prstGeom prst="rect">
                <a:avLst/>
              </a:prstGeom>
              <a:ln w="0">
                <a:noFill/>
              </a:ln>
            </p:spPr>
          </p:pic>
        </p:grpSp>
        <p:pic>
          <p:nvPicPr>
            <p:cNvPr id="58" name="object 54"/>
            <p:cNvPicPr/>
            <p:nvPr/>
          </p:nvPicPr>
          <p:blipFill>
            <a:blip r:embed="rId10" cstate="print"/>
            <a:stretch/>
          </p:blipFill>
          <p:spPr>
            <a:xfrm>
              <a:off x="1556640" y="878400"/>
              <a:ext cx="153720" cy="101160"/>
            </a:xfrm>
            <a:prstGeom prst="rect">
              <a:avLst/>
            </a:prstGeom>
            <a:ln w="0">
              <a:noFill/>
            </a:ln>
          </p:spPr>
        </p:pic>
        <p:grpSp>
          <p:nvGrpSpPr>
            <p:cNvPr id="59" name="object 55"/>
            <p:cNvGrpSpPr/>
            <p:nvPr/>
          </p:nvGrpSpPr>
          <p:grpSpPr>
            <a:xfrm>
              <a:off x="1762920" y="879480"/>
              <a:ext cx="671400" cy="122040"/>
              <a:chOff x="1762920" y="879480"/>
              <a:chExt cx="671400" cy="122040"/>
            </a:xfrm>
          </p:grpSpPr>
          <p:pic>
            <p:nvPicPr>
              <p:cNvPr id="60" name="object 56"/>
              <p:cNvPicPr/>
              <p:nvPr/>
            </p:nvPicPr>
            <p:blipFill>
              <a:blip r:embed="rId11" cstate="print"/>
              <a:stretch/>
            </p:blipFill>
            <p:spPr>
              <a:xfrm>
                <a:off x="1762920" y="879480"/>
                <a:ext cx="116640" cy="98640"/>
              </a:xfrm>
              <a:prstGeom prst="rect">
                <a:avLst/>
              </a:prstGeom>
              <a:ln w="0">
                <a:noFill/>
              </a:ln>
            </p:spPr>
          </p:pic>
          <p:sp>
            <p:nvSpPr>
              <p:cNvPr id="61" name="object 57"/>
              <p:cNvSpPr/>
              <p:nvPr/>
            </p:nvSpPr>
            <p:spPr>
              <a:xfrm>
                <a:off x="1917720" y="879480"/>
                <a:ext cx="516600" cy="122040"/>
              </a:xfrm>
              <a:custGeom>
                <a:avLst/>
                <a:gdLst>
                  <a:gd name="textAreaLeft" fmla="*/ 0 w 516600"/>
                  <a:gd name="textAreaRight" fmla="*/ 522720 w 516600"/>
                  <a:gd name="textAreaTop" fmla="*/ 0 h 122040"/>
                  <a:gd name="textAreaBottom" fmla="*/ 127440 h 122040"/>
                </a:gdLst>
                <a:ahLst/>
                <a:cxnLst/>
                <a:rect l="textAreaLeft" t="textAreaTop" r="textAreaRight" b="textAreaBottom"/>
                <a:pathLst>
                  <a:path w="522605" h="183515">
                    <a:moveTo>
                      <a:pt x="104749" y="495"/>
                    </a:moveTo>
                    <a:lnTo>
                      <a:pt x="83718" y="495"/>
                    </a:lnTo>
                    <a:lnTo>
                      <a:pt x="83718" y="132080"/>
                    </a:lnTo>
                    <a:lnTo>
                      <a:pt x="104749" y="132080"/>
                    </a:lnTo>
                    <a:lnTo>
                      <a:pt x="104749" y="495"/>
                    </a:lnTo>
                    <a:close/>
                  </a:path>
                  <a:path w="522605" h="183515">
                    <a:moveTo>
                      <a:pt x="210794" y="132575"/>
                    </a:moveTo>
                    <a:lnTo>
                      <a:pt x="188252" y="132575"/>
                    </a:lnTo>
                    <a:lnTo>
                      <a:pt x="188252" y="495"/>
                    </a:lnTo>
                    <a:lnTo>
                      <a:pt x="167220" y="495"/>
                    </a:lnTo>
                    <a:lnTo>
                      <a:pt x="167220" y="132575"/>
                    </a:lnTo>
                    <a:lnTo>
                      <a:pt x="166789" y="132575"/>
                    </a:lnTo>
                    <a:lnTo>
                      <a:pt x="21247" y="132575"/>
                    </a:lnTo>
                    <a:lnTo>
                      <a:pt x="21247" y="495"/>
                    </a:lnTo>
                    <a:lnTo>
                      <a:pt x="0" y="495"/>
                    </a:lnTo>
                    <a:lnTo>
                      <a:pt x="0" y="132575"/>
                    </a:lnTo>
                    <a:lnTo>
                      <a:pt x="0" y="150355"/>
                    </a:lnTo>
                    <a:lnTo>
                      <a:pt x="166789" y="150355"/>
                    </a:lnTo>
                    <a:lnTo>
                      <a:pt x="188252" y="150355"/>
                    </a:lnTo>
                    <a:lnTo>
                      <a:pt x="191046" y="150355"/>
                    </a:lnTo>
                    <a:lnTo>
                      <a:pt x="191046" y="183375"/>
                    </a:lnTo>
                    <a:lnTo>
                      <a:pt x="210794" y="183375"/>
                    </a:lnTo>
                    <a:lnTo>
                      <a:pt x="210794" y="150355"/>
                    </a:lnTo>
                    <a:lnTo>
                      <a:pt x="210794" y="132575"/>
                    </a:lnTo>
                    <a:close/>
                  </a:path>
                  <a:path w="522605" h="183515">
                    <a:moveTo>
                      <a:pt x="352691" y="132080"/>
                    </a:moveTo>
                    <a:lnTo>
                      <a:pt x="265112" y="132080"/>
                    </a:lnTo>
                    <a:lnTo>
                      <a:pt x="265112" y="83820"/>
                    </a:lnTo>
                    <a:lnTo>
                      <a:pt x="340461" y="83820"/>
                    </a:lnTo>
                    <a:lnTo>
                      <a:pt x="340461" y="64770"/>
                    </a:lnTo>
                    <a:lnTo>
                      <a:pt x="265112" y="64770"/>
                    </a:lnTo>
                    <a:lnTo>
                      <a:pt x="265112" y="19050"/>
                    </a:lnTo>
                    <a:lnTo>
                      <a:pt x="349681" y="19050"/>
                    </a:lnTo>
                    <a:lnTo>
                      <a:pt x="349681" y="0"/>
                    </a:lnTo>
                    <a:lnTo>
                      <a:pt x="243649" y="0"/>
                    </a:lnTo>
                    <a:lnTo>
                      <a:pt x="243649" y="19050"/>
                    </a:lnTo>
                    <a:lnTo>
                      <a:pt x="243649" y="64770"/>
                    </a:lnTo>
                    <a:lnTo>
                      <a:pt x="243649" y="83820"/>
                    </a:lnTo>
                    <a:lnTo>
                      <a:pt x="243649" y="132080"/>
                    </a:lnTo>
                    <a:lnTo>
                      <a:pt x="243649" y="151130"/>
                    </a:lnTo>
                    <a:lnTo>
                      <a:pt x="352691" y="151130"/>
                    </a:lnTo>
                    <a:lnTo>
                      <a:pt x="352691" y="132080"/>
                    </a:lnTo>
                    <a:close/>
                  </a:path>
                  <a:path w="522605" h="183515">
                    <a:moveTo>
                      <a:pt x="522490" y="495"/>
                    </a:moveTo>
                    <a:lnTo>
                      <a:pt x="501027" y="495"/>
                    </a:lnTo>
                    <a:lnTo>
                      <a:pt x="501027" y="65265"/>
                    </a:lnTo>
                    <a:lnTo>
                      <a:pt x="414731" y="65265"/>
                    </a:lnTo>
                    <a:lnTo>
                      <a:pt x="414731" y="495"/>
                    </a:lnTo>
                    <a:lnTo>
                      <a:pt x="393268" y="495"/>
                    </a:lnTo>
                    <a:lnTo>
                      <a:pt x="393268" y="65265"/>
                    </a:lnTo>
                    <a:lnTo>
                      <a:pt x="393268" y="84315"/>
                    </a:lnTo>
                    <a:lnTo>
                      <a:pt x="393268" y="150355"/>
                    </a:lnTo>
                    <a:lnTo>
                      <a:pt x="414731" y="150355"/>
                    </a:lnTo>
                    <a:lnTo>
                      <a:pt x="414731" y="84315"/>
                    </a:lnTo>
                    <a:lnTo>
                      <a:pt x="501027" y="84315"/>
                    </a:lnTo>
                    <a:lnTo>
                      <a:pt x="501027" y="150355"/>
                    </a:lnTo>
                    <a:lnTo>
                      <a:pt x="522490" y="150355"/>
                    </a:lnTo>
                    <a:lnTo>
                      <a:pt x="522490" y="84315"/>
                    </a:lnTo>
                    <a:lnTo>
                      <a:pt x="522490" y="65265"/>
                    </a:lnTo>
                    <a:lnTo>
                      <a:pt x="522490" y="495"/>
                    </a:lnTo>
                    <a:close/>
                  </a:path>
                </a:pathLst>
              </a:custGeom>
              <a:solidFill>
                <a:srgbClr val="58595B"/>
              </a:solidFill>
              <a:ln w="0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 lIns="0" tIns="0" rIns="0" bIns="0" anchor="t">
                <a:noAutofit/>
              </a:bodyPr>
              <a:lstStyle/>
              <a:p>
                <a:pPr>
                  <a:lnSpc>
                    <a:spcPct val="100000"/>
                  </a:lnSpc>
                </a:pPr>
                <a:endParaRPr lang="ru-RU" sz="1800" b="0" strike="noStrike" spc="-1">
                  <a:solidFill>
                    <a:srgbClr val="000000"/>
                  </a:solidFill>
                  <a:latin typeface="Arial"/>
                  <a:ea typeface="DejaVu Sans"/>
                </a:endParaRPr>
              </a:p>
            </p:txBody>
          </p:sp>
        </p:grpSp>
        <p:grpSp>
          <p:nvGrpSpPr>
            <p:cNvPr id="62" name="object 58"/>
            <p:cNvGrpSpPr/>
            <p:nvPr/>
          </p:nvGrpSpPr>
          <p:grpSpPr>
            <a:xfrm>
              <a:off x="2489040" y="879480"/>
              <a:ext cx="284760" cy="98640"/>
              <a:chOff x="2489040" y="879480"/>
              <a:chExt cx="284760" cy="98640"/>
            </a:xfrm>
          </p:grpSpPr>
          <p:pic>
            <p:nvPicPr>
              <p:cNvPr id="63" name="object 59"/>
              <p:cNvPicPr/>
              <p:nvPr/>
            </p:nvPicPr>
            <p:blipFill>
              <a:blip r:embed="rId12" cstate="print"/>
              <a:stretch/>
            </p:blipFill>
            <p:spPr>
              <a:xfrm>
                <a:off x="2489040" y="879480"/>
                <a:ext cx="123840" cy="98640"/>
              </a:xfrm>
              <a:prstGeom prst="rect">
                <a:avLst/>
              </a:prstGeom>
              <a:ln w="0">
                <a:noFill/>
              </a:ln>
            </p:spPr>
          </p:pic>
          <p:pic>
            <p:nvPicPr>
              <p:cNvPr id="64" name="object 60"/>
              <p:cNvPicPr/>
              <p:nvPr/>
            </p:nvPicPr>
            <p:blipFill>
              <a:blip r:embed="rId13" cstate="print"/>
              <a:stretch/>
            </p:blipFill>
            <p:spPr>
              <a:xfrm>
                <a:off x="2658960" y="879480"/>
                <a:ext cx="114840" cy="98640"/>
              </a:xfrm>
              <a:prstGeom prst="rect">
                <a:avLst/>
              </a:prstGeom>
              <a:ln w="0">
                <a:noFill/>
              </a:ln>
            </p:spPr>
          </p:pic>
        </p:grpSp>
        <p:grpSp>
          <p:nvGrpSpPr>
            <p:cNvPr id="65" name="object 61"/>
            <p:cNvGrpSpPr/>
            <p:nvPr/>
          </p:nvGrpSpPr>
          <p:grpSpPr>
            <a:xfrm>
              <a:off x="1556640" y="1041120"/>
              <a:ext cx="1467360" cy="125280"/>
              <a:chOff x="1556640" y="1041120"/>
              <a:chExt cx="1467360" cy="125280"/>
            </a:xfrm>
          </p:grpSpPr>
          <p:pic>
            <p:nvPicPr>
              <p:cNvPr id="66" name="object 62"/>
              <p:cNvPicPr/>
              <p:nvPr/>
            </p:nvPicPr>
            <p:blipFill>
              <a:blip r:embed="rId14" cstate="print"/>
              <a:stretch/>
            </p:blipFill>
            <p:spPr>
              <a:xfrm>
                <a:off x="1556640" y="1046520"/>
                <a:ext cx="137160" cy="102600"/>
              </a:xfrm>
              <a:prstGeom prst="rect">
                <a:avLst/>
              </a:prstGeom>
              <a:ln w="0">
                <a:noFill/>
              </a:ln>
            </p:spPr>
          </p:pic>
          <p:pic>
            <p:nvPicPr>
              <p:cNvPr id="67" name="object 63"/>
              <p:cNvPicPr/>
              <p:nvPr/>
            </p:nvPicPr>
            <p:blipFill>
              <a:blip r:embed="rId15" cstate="print"/>
              <a:stretch/>
            </p:blipFill>
            <p:spPr>
              <a:xfrm>
                <a:off x="1725840" y="1046520"/>
                <a:ext cx="158400" cy="102600"/>
              </a:xfrm>
              <a:prstGeom prst="rect">
                <a:avLst/>
              </a:prstGeom>
              <a:ln w="0">
                <a:noFill/>
              </a:ln>
            </p:spPr>
          </p:pic>
          <p:pic>
            <p:nvPicPr>
              <p:cNvPr id="68" name="object 64"/>
              <p:cNvPicPr/>
              <p:nvPr/>
            </p:nvPicPr>
            <p:blipFill>
              <a:blip r:embed="rId16" cstate="print"/>
              <a:stretch/>
            </p:blipFill>
            <p:spPr>
              <a:xfrm>
                <a:off x="1917720" y="1041120"/>
                <a:ext cx="354240" cy="124920"/>
              </a:xfrm>
              <a:prstGeom prst="rect">
                <a:avLst/>
              </a:prstGeom>
              <a:ln w="0">
                <a:noFill/>
              </a:ln>
            </p:spPr>
          </p:pic>
          <p:pic>
            <p:nvPicPr>
              <p:cNvPr id="69" name="object 65"/>
              <p:cNvPicPr/>
              <p:nvPr/>
            </p:nvPicPr>
            <p:blipFill>
              <a:blip r:embed="rId17" cstate="print"/>
              <a:stretch/>
            </p:blipFill>
            <p:spPr>
              <a:xfrm>
                <a:off x="2300040" y="1046520"/>
                <a:ext cx="158400" cy="102600"/>
              </a:xfrm>
              <a:prstGeom prst="rect">
                <a:avLst/>
              </a:prstGeom>
              <a:ln w="0">
                <a:noFill/>
              </a:ln>
            </p:spPr>
          </p:pic>
          <p:sp>
            <p:nvSpPr>
              <p:cNvPr id="70" name="object 66"/>
              <p:cNvSpPr/>
              <p:nvPr/>
            </p:nvSpPr>
            <p:spPr>
              <a:xfrm>
                <a:off x="2494080" y="1045800"/>
                <a:ext cx="132480" cy="98640"/>
              </a:xfrm>
              <a:custGeom>
                <a:avLst/>
                <a:gdLst>
                  <a:gd name="textAreaLeft" fmla="*/ 0 w 132480"/>
                  <a:gd name="textAreaRight" fmla="*/ 138600 w 132480"/>
                  <a:gd name="textAreaTop" fmla="*/ 0 h 98640"/>
                  <a:gd name="textAreaBottom" fmla="*/ 104040 h 98640"/>
                </a:gdLst>
                <a:ahLst/>
                <a:cxnLst/>
                <a:rect l="textAreaLeft" t="textAreaTop" r="textAreaRight" b="textAreaBottom"/>
                <a:pathLst>
                  <a:path w="138430" h="149859">
                    <a:moveTo>
                      <a:pt x="137807" y="0"/>
                    </a:moveTo>
                    <a:lnTo>
                      <a:pt x="103035" y="0"/>
                    </a:lnTo>
                    <a:lnTo>
                      <a:pt x="103035" y="59690"/>
                    </a:lnTo>
                    <a:lnTo>
                      <a:pt x="34772" y="59690"/>
                    </a:lnTo>
                    <a:lnTo>
                      <a:pt x="34772" y="0"/>
                    </a:lnTo>
                    <a:lnTo>
                      <a:pt x="0" y="0"/>
                    </a:lnTo>
                    <a:lnTo>
                      <a:pt x="0" y="59690"/>
                    </a:lnTo>
                    <a:lnTo>
                      <a:pt x="0" y="88900"/>
                    </a:lnTo>
                    <a:lnTo>
                      <a:pt x="0" y="149860"/>
                    </a:lnTo>
                    <a:lnTo>
                      <a:pt x="34772" y="149860"/>
                    </a:lnTo>
                    <a:lnTo>
                      <a:pt x="34772" y="88900"/>
                    </a:lnTo>
                    <a:lnTo>
                      <a:pt x="103035" y="88900"/>
                    </a:lnTo>
                    <a:lnTo>
                      <a:pt x="103035" y="149860"/>
                    </a:lnTo>
                    <a:lnTo>
                      <a:pt x="137807" y="149860"/>
                    </a:lnTo>
                    <a:lnTo>
                      <a:pt x="137807" y="88900"/>
                    </a:lnTo>
                    <a:lnTo>
                      <a:pt x="137807" y="59690"/>
                    </a:lnTo>
                    <a:lnTo>
                      <a:pt x="137807" y="0"/>
                    </a:lnTo>
                    <a:close/>
                  </a:path>
                </a:pathLst>
              </a:custGeom>
              <a:solidFill>
                <a:srgbClr val="58595B"/>
              </a:solidFill>
              <a:ln w="0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 lIns="0" tIns="0" rIns="0" bIns="0" anchor="t">
                <a:noAutofit/>
              </a:bodyPr>
              <a:lstStyle/>
              <a:p>
                <a:pPr>
                  <a:lnSpc>
                    <a:spcPct val="100000"/>
                  </a:lnSpc>
                </a:pPr>
                <a:endParaRPr lang="ru-RU" sz="1800" b="0" strike="noStrike" spc="-1">
                  <a:solidFill>
                    <a:srgbClr val="000000"/>
                  </a:solidFill>
                  <a:latin typeface="Arial"/>
                  <a:ea typeface="DejaVu Sans"/>
                </a:endParaRPr>
              </a:p>
            </p:txBody>
          </p:sp>
          <p:pic>
            <p:nvPicPr>
              <p:cNvPr id="71" name="object 67"/>
              <p:cNvPicPr/>
              <p:nvPr/>
            </p:nvPicPr>
            <p:blipFill>
              <a:blip r:embed="rId18" cstate="print"/>
              <a:stretch/>
            </p:blipFill>
            <p:spPr>
              <a:xfrm>
                <a:off x="2661480" y="1045800"/>
                <a:ext cx="164160" cy="120600"/>
              </a:xfrm>
              <a:prstGeom prst="rect">
                <a:avLst/>
              </a:prstGeom>
              <a:ln w="0">
                <a:noFill/>
              </a:ln>
            </p:spPr>
          </p:pic>
          <p:pic>
            <p:nvPicPr>
              <p:cNvPr id="72" name="object 68"/>
              <p:cNvPicPr/>
              <p:nvPr/>
            </p:nvPicPr>
            <p:blipFill>
              <a:blip r:embed="rId19" cstate="print"/>
              <a:stretch/>
            </p:blipFill>
            <p:spPr>
              <a:xfrm>
                <a:off x="2861640" y="1045800"/>
                <a:ext cx="162360" cy="98640"/>
              </a:xfrm>
              <a:prstGeom prst="rect">
                <a:avLst/>
              </a:prstGeom>
              <a:ln w="0">
                <a:noFill/>
              </a:ln>
            </p:spPr>
          </p:pic>
        </p:grpSp>
      </p:grpSp>
      <p:sp>
        <p:nvSpPr>
          <p:cNvPr id="73" name="Прямоугольник: скругленные углы 2"/>
          <p:cNvSpPr/>
          <p:nvPr/>
        </p:nvSpPr>
        <p:spPr>
          <a:xfrm>
            <a:off x="6140520" y="9593640"/>
            <a:ext cx="868680" cy="852480"/>
          </a:xfrm>
          <a:prstGeom prst="roundRect">
            <a:avLst>
              <a:gd name="adj" fmla="val 8611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>
              <a:lnSpc>
                <a:spcPct val="100000"/>
              </a:lnSpc>
            </a:pPr>
            <a:endParaRPr lang="ru-RU" sz="1800" b="0" strike="noStrike" spc="-1">
              <a:solidFill>
                <a:schemeClr val="lt1"/>
              </a:solidFill>
              <a:latin typeface="Calibri"/>
              <a:ea typeface="DejaVu Sans"/>
            </a:endParaRPr>
          </a:p>
        </p:txBody>
      </p:sp>
      <p:sp>
        <p:nvSpPr>
          <p:cNvPr id="74" name="Овал 3"/>
          <p:cNvSpPr/>
          <p:nvPr/>
        </p:nvSpPr>
        <p:spPr>
          <a:xfrm>
            <a:off x="6047640" y="7937640"/>
            <a:ext cx="809280" cy="80928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>
              <a:lnSpc>
                <a:spcPct val="100000"/>
              </a:lnSpc>
            </a:pPr>
            <a:endParaRPr lang="ru-RU" sz="1800" b="0" strike="noStrike" spc="-1">
              <a:solidFill>
                <a:schemeClr val="lt1"/>
              </a:solidFill>
              <a:latin typeface="Calibri"/>
              <a:ea typeface="DejaVu Sans"/>
            </a:endParaRPr>
          </a:p>
        </p:txBody>
      </p:sp>
      <p:pic>
        <p:nvPicPr>
          <p:cNvPr id="75" name="object 48"/>
          <p:cNvPicPr/>
          <p:nvPr/>
        </p:nvPicPr>
        <p:blipFill>
          <a:blip r:embed="rId20" cstate="print"/>
          <a:stretch/>
        </p:blipFill>
        <p:spPr>
          <a:xfrm>
            <a:off x="6162120" y="8141760"/>
            <a:ext cx="595440" cy="510480"/>
          </a:xfrm>
          <a:prstGeom prst="rect">
            <a:avLst/>
          </a:prstGeom>
          <a:ln w="0">
            <a:noFill/>
          </a:ln>
        </p:spPr>
      </p:pic>
      <p:pic>
        <p:nvPicPr>
          <p:cNvPr id="76" name="Рисунок 7"/>
          <p:cNvPicPr/>
          <p:nvPr/>
        </p:nvPicPr>
        <p:blipFill>
          <a:blip r:embed="rId21" cstate="print"/>
          <a:stretch/>
        </p:blipFill>
        <p:spPr>
          <a:xfrm>
            <a:off x="6153120" y="9577080"/>
            <a:ext cx="856080" cy="856080"/>
          </a:xfrm>
          <a:prstGeom prst="rect">
            <a:avLst/>
          </a:prstGeom>
          <a:ln w="0">
            <a:noFill/>
          </a:ln>
        </p:spPr>
      </p:pic>
      <p:graphicFrame>
        <p:nvGraphicFramePr>
          <p:cNvPr id="77" name="Таблица 4"/>
          <p:cNvGraphicFramePr/>
          <p:nvPr/>
        </p:nvGraphicFramePr>
        <p:xfrm>
          <a:off x="825922" y="1386260"/>
          <a:ext cx="6469920" cy="6840761"/>
        </p:xfrm>
        <a:graphic>
          <a:graphicData uri="http://schemas.openxmlformats.org/drawingml/2006/table">
            <a:tbl>
              <a:tblPr/>
              <a:tblGrid>
                <a:gridCol w="647640"/>
                <a:gridCol w="4824000"/>
                <a:gridCol w="998280"/>
              </a:tblGrid>
              <a:tr h="521893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600" b="1" strike="noStrike" spc="-1" dirty="0">
                          <a:solidFill>
                            <a:schemeClr val="lt1"/>
                          </a:solidFill>
                          <a:latin typeface="Times New Roman"/>
                        </a:rPr>
                        <a:t>Дата</a:t>
                      </a:r>
                      <a:r>
                        <a:rPr lang="ru-RU" sz="1600" b="1" strike="noStrike" spc="-1" dirty="0">
                          <a:solidFill>
                            <a:schemeClr val="lt1"/>
                          </a:solidFill>
                          <a:latin typeface="Calibri"/>
                        </a:rPr>
                        <a:t> </a:t>
                      </a:r>
                      <a:endParaRPr lang="ru-RU" sz="1600" b="0" strike="noStrike" spc="-1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3816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600" b="1" strike="noStrike" spc="-1">
                          <a:solidFill>
                            <a:schemeClr val="lt1"/>
                          </a:solidFill>
                          <a:latin typeface="Calibri"/>
                        </a:rPr>
                        <a:t>Мероприятие</a:t>
                      </a:r>
                      <a:endParaRPr lang="ru-RU" sz="16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3816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400" b="1" strike="noStrike" spc="-1">
                          <a:solidFill>
                            <a:schemeClr val="lt1"/>
                          </a:solidFill>
                          <a:latin typeface="Calibri"/>
                        </a:rPr>
                        <a:t>Время</a:t>
                      </a:r>
                      <a:endParaRPr lang="ru-RU" sz="14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400" b="1" strike="noStrike" spc="-1">
                          <a:solidFill>
                            <a:schemeClr val="lt1"/>
                          </a:solidFill>
                          <a:latin typeface="Calibri"/>
                        </a:rPr>
                        <a:t>начала</a:t>
                      </a:r>
                      <a:endParaRPr lang="ru-RU" sz="14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3816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/>
                    </a:solidFill>
                  </a:tcPr>
                </a:tc>
              </a:tr>
              <a:tr h="539673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350" b="0" strike="noStrike" spc="-1" dirty="0">
                          <a:solidFill>
                            <a:srgbClr val="000000"/>
                          </a:solidFill>
                          <a:latin typeface="Times New Roman"/>
                        </a:rPr>
                        <a:t>01.10</a:t>
                      </a:r>
                      <a:endParaRPr lang="ru-RU" sz="1350" b="0" strike="noStrike" spc="-1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38160">
                      <a:solidFill>
                        <a:srgbClr val="FFFFFF"/>
                      </a:solidFill>
                      <a:prstDash val="solid"/>
                    </a:lnT>
                    <a:lnB w="3816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8000"/>
                        </a:lnSpc>
                        <a:spcAft>
                          <a:spcPts val="799"/>
                        </a:spcAft>
                        <a:tabLst>
                          <a:tab pos="0" algn="l"/>
                        </a:tabLst>
                      </a:pPr>
                      <a:r>
                        <a:rPr lang="ru-RU" sz="1350" b="0" strike="noStrike" spc="-1" dirty="0">
                          <a:solidFill>
                            <a:srgbClr val="000000"/>
                          </a:solidFill>
                          <a:latin typeface="Times New Roman"/>
                          <a:ea typeface="DejaVu Sans"/>
                        </a:rPr>
                        <a:t>1 октября — наш день: говорим о главном для пожилых людей</a:t>
                      </a:r>
                      <a:r>
                        <a:rPr lang="en-US" sz="1350" b="0" strike="noStrike" spc="-1" dirty="0">
                          <a:solidFill>
                            <a:srgbClr val="000000"/>
                          </a:solidFill>
                          <a:latin typeface="Times New Roman"/>
                          <a:ea typeface="DejaVu Sans"/>
                        </a:rPr>
                        <a:t>. </a:t>
                      </a:r>
                      <a:r>
                        <a:rPr lang="ru-RU" sz="1350" b="0" strike="noStrike" spc="-1" dirty="0">
                          <a:solidFill>
                            <a:schemeClr val="dk1"/>
                          </a:solidFill>
                          <a:latin typeface="Times New Roman"/>
                          <a:ea typeface="Calibri"/>
                        </a:rPr>
                        <a:t>РО «Знание»</a:t>
                      </a:r>
                      <a:endParaRPr lang="ru-RU" sz="1350" b="0" strike="noStrike" spc="-1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38160">
                      <a:solidFill>
                        <a:srgbClr val="FFFFFF"/>
                      </a:solidFill>
                      <a:prstDash val="solid"/>
                    </a:lnT>
                    <a:lnB w="3816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350" b="0" strike="noStrike" spc="-1" dirty="0">
                          <a:solidFill>
                            <a:schemeClr val="dk1"/>
                          </a:solidFill>
                          <a:latin typeface="Times New Roman"/>
                        </a:rPr>
                        <a:t>10:00-11:30</a:t>
                      </a:r>
                      <a:endParaRPr lang="ru-RU" sz="1350" b="0" strike="noStrike" spc="-1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38160">
                      <a:solidFill>
                        <a:srgbClr val="FFFFFF"/>
                      </a:solidFill>
                      <a:prstDash val="solid"/>
                    </a:lnT>
                    <a:lnB w="3816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506543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350" b="0" strike="noStrike" spc="-1">
                          <a:solidFill>
                            <a:srgbClr val="000000"/>
                          </a:solidFill>
                          <a:latin typeface="Times New Roman"/>
                        </a:rPr>
                        <a:t>01.10</a:t>
                      </a:r>
                      <a:endParaRPr lang="ru-RU" sz="135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38160">
                      <a:solidFill>
                        <a:srgbClr val="FFFFFF"/>
                      </a:solidFill>
                      <a:prstDash val="solid"/>
                    </a:lnT>
                    <a:lnB w="3816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350" b="0" strike="noStrike" spc="-1" dirty="0">
                          <a:solidFill>
                            <a:srgbClr val="000000"/>
                          </a:solidFill>
                          <a:latin typeface="Times New Roman"/>
                        </a:rPr>
                        <a:t>Час хорошего настроения «Золотая </a:t>
                      </a:r>
                      <a:r>
                        <a:rPr lang="ru-RU" sz="1350" b="0" strike="noStrike" spc="-1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 осень </a:t>
                      </a:r>
                      <a:r>
                        <a:rPr lang="ru-RU" sz="1350" b="0" strike="noStrike" spc="-1" dirty="0">
                          <a:solidFill>
                            <a:srgbClr val="000000"/>
                          </a:solidFill>
                          <a:latin typeface="Times New Roman"/>
                        </a:rPr>
                        <a:t>жизни».</a:t>
                      </a:r>
                      <a:endParaRPr lang="ru-RU" sz="1350" b="0" strike="noStrike" spc="-1" dirty="0">
                        <a:solidFill>
                          <a:srgbClr val="000000"/>
                        </a:solidFill>
                        <a:latin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350" b="0" strike="noStrike" spc="-1" dirty="0">
                          <a:solidFill>
                            <a:schemeClr val="dk1"/>
                          </a:solidFill>
                          <a:latin typeface="Times New Roman"/>
                          <a:ea typeface="Microsoft YaHei"/>
                        </a:rPr>
                        <a:t>Встреча со специалистом библиотеки.</a:t>
                      </a:r>
                      <a:endParaRPr lang="ru-RU" sz="1350" b="0" strike="noStrike" spc="-1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38160">
                      <a:solidFill>
                        <a:srgbClr val="FFFFFF"/>
                      </a:solidFill>
                      <a:prstDash val="solid"/>
                    </a:lnT>
                    <a:lnB w="3816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350" b="0" strike="noStrike" spc="-1">
                          <a:solidFill>
                            <a:srgbClr val="000000"/>
                          </a:solidFill>
                          <a:latin typeface="Times New Roman"/>
                        </a:rPr>
                        <a:t>14:00</a:t>
                      </a:r>
                      <a:endParaRPr lang="ru-RU" sz="135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38160">
                      <a:solidFill>
                        <a:srgbClr val="FFFFFF"/>
                      </a:solidFill>
                      <a:prstDash val="solid"/>
                    </a:lnT>
                    <a:lnB w="3816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506543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350" b="0" strike="noStrike" spc="-1">
                          <a:solidFill>
                            <a:srgbClr val="000000"/>
                          </a:solidFill>
                          <a:latin typeface="Times New Roman"/>
                        </a:rPr>
                        <a:t>05.10</a:t>
                      </a:r>
                      <a:endParaRPr lang="ru-RU" sz="135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38160">
                      <a:solidFill>
                        <a:srgbClr val="FFFFFF"/>
                      </a:solidFill>
                      <a:prstDash val="solid"/>
                    </a:lnT>
                    <a:lnB w="3816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350" b="0" strike="noStrike" spc="-1">
                          <a:solidFill>
                            <a:srgbClr val="000000"/>
                          </a:solidFill>
                          <a:latin typeface="Times New Roman"/>
                          <a:ea typeface="DejaVu Sans"/>
                        </a:rPr>
                        <a:t>Мероприятие на тему: «Правильно дышим на прогулке и во время спортивной ходьбы».</a:t>
                      </a:r>
                      <a:endParaRPr lang="ru-RU" sz="135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38160">
                      <a:solidFill>
                        <a:srgbClr val="FFFFFF"/>
                      </a:solidFill>
                      <a:prstDash val="solid"/>
                    </a:lnT>
                    <a:lnB w="3816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350" b="0" strike="noStrike" spc="-1">
                          <a:solidFill>
                            <a:srgbClr val="000000"/>
                          </a:solidFill>
                          <a:latin typeface="Times New Roman"/>
                        </a:rPr>
                        <a:t>10:00</a:t>
                      </a:r>
                      <a:endParaRPr lang="ru-RU" sz="135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38160">
                      <a:solidFill>
                        <a:srgbClr val="FFFFFF"/>
                      </a:solidFill>
                      <a:prstDash val="solid"/>
                    </a:lnT>
                    <a:lnB w="3816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506543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350" b="0" strike="noStrike" spc="-1">
                          <a:solidFill>
                            <a:srgbClr val="000000"/>
                          </a:solidFill>
                          <a:latin typeface="Times New Roman"/>
                        </a:rPr>
                        <a:t>07.10</a:t>
                      </a:r>
                      <a:endParaRPr lang="ru-RU" sz="135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38160">
                      <a:solidFill>
                        <a:srgbClr val="FFFFFF"/>
                      </a:solidFill>
                      <a:prstDash val="solid"/>
                    </a:lnT>
                    <a:lnB w="3816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350" b="0" strike="noStrike" spc="-1" dirty="0">
                          <a:solidFill>
                            <a:srgbClr val="000000"/>
                          </a:solidFill>
                          <a:latin typeface="Times New Roman"/>
                        </a:rPr>
                        <a:t>Финансовая грамотность. </a:t>
                      </a:r>
                      <a:endParaRPr lang="en-US" sz="1350" b="0" strike="noStrike" spc="-1" dirty="0" smtClean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350" b="0" strike="noStrike" spc="-1" dirty="0" smtClean="0">
                          <a:solidFill>
                            <a:srgbClr val="000000"/>
                          </a:solidFill>
                          <a:latin typeface="Times New Roman"/>
                          <a:ea typeface="DejaVu Sans"/>
                        </a:rPr>
                        <a:t>Встреча </a:t>
                      </a:r>
                      <a:r>
                        <a:rPr lang="ru-RU" sz="1350" b="0" strike="noStrike" spc="-1" dirty="0">
                          <a:solidFill>
                            <a:srgbClr val="000000"/>
                          </a:solidFill>
                          <a:latin typeface="Times New Roman"/>
                          <a:ea typeface="DejaVu Sans"/>
                        </a:rPr>
                        <a:t>со специалистом СБЕРБАНКА</a:t>
                      </a:r>
                      <a:endParaRPr lang="ru-RU" sz="1350" b="0" strike="noStrike" spc="-1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38160">
                      <a:solidFill>
                        <a:srgbClr val="FFFFFF"/>
                      </a:solidFill>
                      <a:prstDash val="solid"/>
                    </a:lnT>
                    <a:lnB w="3816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350" b="0" strike="noStrike" spc="-1">
                          <a:solidFill>
                            <a:srgbClr val="000000"/>
                          </a:solidFill>
                          <a:latin typeface="Times New Roman"/>
                        </a:rPr>
                        <a:t>14:00</a:t>
                      </a:r>
                      <a:endParaRPr lang="ru-RU" sz="135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38160">
                      <a:solidFill>
                        <a:srgbClr val="FFFFFF"/>
                      </a:solidFill>
                      <a:prstDash val="solid"/>
                    </a:lnT>
                    <a:lnB w="3816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71376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350" b="0" strike="noStrike" spc="-1">
                          <a:solidFill>
                            <a:srgbClr val="000000"/>
                          </a:solidFill>
                          <a:latin typeface="Times New Roman"/>
                        </a:rPr>
                        <a:t>09.10</a:t>
                      </a:r>
                      <a:endParaRPr lang="ru-RU" sz="135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38160">
                      <a:solidFill>
                        <a:srgbClr val="FFFFFF"/>
                      </a:solidFill>
                      <a:prstDash val="solid"/>
                    </a:lnT>
                    <a:lnB w="3816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350" b="0" strike="noStrike" spc="-1">
                          <a:solidFill>
                            <a:schemeClr val="dk1"/>
                          </a:solidFill>
                          <a:latin typeface="Times New Roman"/>
                        </a:rPr>
                        <a:t>Семинар на тему: «</a:t>
                      </a:r>
                      <a:r>
                        <a:rPr lang="ru-RU" sz="1350" b="0" strike="noStrike" spc="-1">
                          <a:solidFill>
                            <a:srgbClr val="000000"/>
                          </a:solidFill>
                          <a:latin typeface="Times New Roman"/>
                        </a:rPr>
                        <a:t>Диетическое питание лиц пожилого  возраста, страдающих язвенной болезнью желудка»</a:t>
                      </a:r>
                      <a:r>
                        <a:rPr lang="ru-RU" sz="1350" b="0" strike="noStrike" spc="-1">
                          <a:solidFill>
                            <a:schemeClr val="dk1"/>
                          </a:solidFill>
                          <a:latin typeface="Times New Roman"/>
                        </a:rPr>
                        <a:t>. Специалист ЦРБ.</a:t>
                      </a:r>
                      <a:endParaRPr lang="ru-RU" sz="135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38160">
                      <a:solidFill>
                        <a:srgbClr val="FFFFFF"/>
                      </a:solidFill>
                      <a:prstDash val="solid"/>
                    </a:lnT>
                    <a:lnB w="3816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350" b="0" strike="noStrike" spc="-1">
                          <a:solidFill>
                            <a:srgbClr val="000000"/>
                          </a:solidFill>
                          <a:latin typeface="Times New Roman"/>
                        </a:rPr>
                        <a:t>14:00</a:t>
                      </a:r>
                      <a:endParaRPr lang="ru-RU" sz="135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38160">
                      <a:solidFill>
                        <a:srgbClr val="FFFFFF"/>
                      </a:solidFill>
                      <a:prstDash val="solid"/>
                    </a:lnT>
                    <a:lnB w="3816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506543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350" b="0" strike="noStrike" spc="-12">
                          <a:solidFill>
                            <a:srgbClr val="231F20"/>
                          </a:solidFill>
                          <a:latin typeface="Times New Roman"/>
                        </a:rPr>
                        <a:t>14.10</a:t>
                      </a:r>
                      <a:endParaRPr lang="ru-RU" sz="135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38160">
                      <a:solidFill>
                        <a:srgbClr val="FFFFFF"/>
                      </a:solidFill>
                      <a:prstDash val="solid"/>
                    </a:lnT>
                    <a:lnB w="381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350" b="0" strike="noStrike" spc="-1">
                          <a:solidFill>
                            <a:srgbClr val="000000"/>
                          </a:solidFill>
                          <a:latin typeface="Times New Roman"/>
                          <a:ea typeface="DejaVu Sans"/>
                        </a:rPr>
                        <a:t>Цифровая грамотность. </a:t>
                      </a:r>
                      <a:endParaRPr lang="ru-RU" sz="135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350" b="0" strike="noStrike" spc="-1">
                          <a:solidFill>
                            <a:srgbClr val="000000"/>
                          </a:solidFill>
                          <a:latin typeface="Times New Roman"/>
                          <a:ea typeface="DejaVu Sans"/>
                        </a:rPr>
                        <a:t>Встреча со специалистом профильного отдела</a:t>
                      </a:r>
                      <a:endParaRPr lang="ru-RU" sz="135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38160">
                      <a:solidFill>
                        <a:srgbClr val="FFFFFF"/>
                      </a:solidFill>
                      <a:prstDash val="solid"/>
                    </a:lnT>
                    <a:lnB w="381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350" b="0" strike="noStrike" spc="-12">
                          <a:solidFill>
                            <a:srgbClr val="231F20"/>
                          </a:solidFill>
                          <a:latin typeface="Times New Roman"/>
                        </a:rPr>
                        <a:t>15:</a:t>
                      </a:r>
                      <a:r>
                        <a:rPr lang="ru-RU" sz="1350" b="0" strike="noStrike" spc="-26">
                          <a:solidFill>
                            <a:srgbClr val="231F20"/>
                          </a:solidFill>
                          <a:latin typeface="Times New Roman"/>
                        </a:rPr>
                        <a:t>00</a:t>
                      </a:r>
                      <a:endParaRPr lang="ru-RU" sz="135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38160">
                      <a:solidFill>
                        <a:srgbClr val="FFFFFF"/>
                      </a:solidFill>
                      <a:prstDash val="solid"/>
                    </a:lnT>
                    <a:lnB w="381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506543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350" b="0" strike="noStrike" spc="-1" dirty="0" smtClean="0">
                          <a:solidFill>
                            <a:schemeClr val="tx1"/>
                          </a:solidFill>
                          <a:latin typeface="Times New Roman"/>
                        </a:rPr>
                        <a:t>1</a:t>
                      </a:r>
                      <a:r>
                        <a:rPr lang="en-US" sz="1350" b="0" strike="noStrike" spc="-1" dirty="0" smtClean="0">
                          <a:solidFill>
                            <a:schemeClr val="tx1"/>
                          </a:solidFill>
                          <a:latin typeface="Times New Roman"/>
                        </a:rPr>
                        <a:t>5</a:t>
                      </a:r>
                      <a:r>
                        <a:rPr lang="ru-RU" sz="1350" b="0" strike="noStrike" spc="-1" dirty="0" smtClean="0">
                          <a:solidFill>
                            <a:schemeClr val="tx1"/>
                          </a:solidFill>
                          <a:latin typeface="Times New Roman"/>
                        </a:rPr>
                        <a:t>.10</a:t>
                      </a:r>
                      <a:endParaRPr lang="ru-RU" sz="1350" b="0" strike="noStrike" spc="-1" dirty="0">
                        <a:solidFill>
                          <a:schemeClr val="tx1"/>
                        </a:solidFill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  <a:prstDash val="solid"/>
                    </a:lnL>
                    <a:lnR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60">
                      <a:solidFill>
                        <a:srgbClr val="FFFFFF"/>
                      </a:solidFill>
                      <a:prstDash val="solid"/>
                    </a:lnT>
                    <a:lnB w="381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350" b="0" strike="noStrike" spc="-1" dirty="0">
                          <a:solidFill>
                            <a:schemeClr val="tx1"/>
                          </a:solidFill>
                          <a:latin typeface="Times New Roman"/>
                        </a:rPr>
                        <a:t>Пенсионная грамотность.</a:t>
                      </a:r>
                      <a:r>
                        <a:rPr lang="ru-RU" sz="1350" b="0" strike="noStrike" spc="-1" dirty="0">
                          <a:solidFill>
                            <a:schemeClr val="tx1"/>
                          </a:solidFill>
                          <a:latin typeface="Times New Roman"/>
                          <a:ea typeface="DejaVu Sans"/>
                        </a:rPr>
                        <a:t> Встреча со специалистом профильного отдела в режиме ВКС.</a:t>
                      </a:r>
                      <a:endParaRPr lang="ru-RU" sz="1350" b="0" strike="noStrike" spc="-1" dirty="0">
                        <a:solidFill>
                          <a:schemeClr val="tx1"/>
                        </a:solidFill>
                        <a:latin typeface="Arial"/>
                      </a:endParaRPr>
                    </a:p>
                  </a:txBody>
                  <a:tcPr>
                    <a:lnL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60">
                      <a:solidFill>
                        <a:srgbClr val="FFFFFF"/>
                      </a:solidFill>
                      <a:prstDash val="solid"/>
                    </a:lnT>
                    <a:lnB w="381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sz="1350" b="0" strike="noStrike" spc="-1" dirty="0" smtClean="0">
                          <a:solidFill>
                            <a:schemeClr val="tx1"/>
                          </a:solidFill>
                          <a:latin typeface="Times New Roman"/>
                        </a:rPr>
                        <a:t>10</a:t>
                      </a:r>
                      <a:r>
                        <a:rPr lang="ru-RU" sz="1350" b="0" strike="noStrike" spc="-1" dirty="0" smtClean="0">
                          <a:solidFill>
                            <a:schemeClr val="tx1"/>
                          </a:solidFill>
                          <a:latin typeface="Times New Roman"/>
                        </a:rPr>
                        <a:t>:00</a:t>
                      </a:r>
                      <a:endParaRPr lang="ru-RU" sz="1350" b="0" strike="noStrike" spc="-1" dirty="0">
                        <a:solidFill>
                          <a:schemeClr val="tx1"/>
                        </a:solidFill>
                        <a:latin typeface="Arial"/>
                      </a:endParaRPr>
                    </a:p>
                  </a:txBody>
                  <a:tcPr>
                    <a:lnL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38160">
                      <a:solidFill>
                        <a:srgbClr val="FFFFFF"/>
                      </a:solidFill>
                      <a:prstDash val="solid"/>
                    </a:lnT>
                    <a:lnB w="381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506543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350" b="0" strike="noStrike" spc="-12" dirty="0" smtClean="0">
                          <a:solidFill>
                            <a:srgbClr val="231F20"/>
                          </a:solidFill>
                          <a:latin typeface="Times New Roman"/>
                        </a:rPr>
                        <a:t>15.10</a:t>
                      </a:r>
                      <a:endParaRPr lang="ru-RU" sz="1350" b="0" strike="noStrike" spc="-1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381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350" b="0" strike="noStrike" spc="-1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Встреча посвященная  </a:t>
                      </a:r>
                      <a:r>
                        <a:rPr lang="ru-RU" sz="1350" b="0" strike="noStrike" spc="-1" dirty="0">
                          <a:solidFill>
                            <a:srgbClr val="000000"/>
                          </a:solidFill>
                          <a:latin typeface="Times New Roman"/>
                        </a:rPr>
                        <a:t>Международному дню </a:t>
                      </a:r>
                      <a:r>
                        <a:rPr lang="ru-RU" sz="1350" b="0" strike="noStrike" spc="-1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 сельских </a:t>
                      </a:r>
                      <a:r>
                        <a:rPr lang="ru-RU" sz="1350" b="0" strike="noStrike" spc="-1" dirty="0">
                          <a:solidFill>
                            <a:srgbClr val="000000"/>
                          </a:solidFill>
                          <a:latin typeface="Times New Roman"/>
                        </a:rPr>
                        <a:t>женщин.</a:t>
                      </a:r>
                      <a:endParaRPr lang="ru-RU" sz="1350" b="0" strike="noStrike" spc="-1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381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350" b="0" strike="noStrike" spc="-1" dirty="0">
                          <a:solidFill>
                            <a:srgbClr val="000000"/>
                          </a:solidFill>
                          <a:latin typeface="Times New Roman"/>
                        </a:rPr>
                        <a:t>14:00</a:t>
                      </a:r>
                      <a:endParaRPr lang="ru-RU" sz="1350" b="0" strike="noStrike" spc="-1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381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506543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350" b="0" strike="noStrike" spc="-1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21.10</a:t>
                      </a:r>
                      <a:endParaRPr lang="ru-RU" sz="1350" b="0" strike="noStrike" spc="-1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  <a:prstDash val="solid"/>
                    </a:lnL>
                    <a:lnR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350" b="0" strike="noStrike" spc="-1">
                          <a:solidFill>
                            <a:srgbClr val="000000"/>
                          </a:solidFill>
                          <a:latin typeface="Times New Roman"/>
                        </a:rPr>
                        <a:t>Час интересных сообщений «Моя Россия. Морские обитатели»</a:t>
                      </a:r>
                      <a:endParaRPr lang="ru-RU" sz="135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350" b="0" strike="noStrike" spc="-1">
                          <a:solidFill>
                            <a:srgbClr val="000000"/>
                          </a:solidFill>
                          <a:latin typeface="Times New Roman"/>
                        </a:rPr>
                        <a:t>Встреча со специалистом библиотеки.</a:t>
                      </a:r>
                      <a:endParaRPr lang="ru-RU" sz="135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>
                    <a:lnL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350" b="0" strike="noStrike" spc="-1">
                          <a:solidFill>
                            <a:srgbClr val="000000"/>
                          </a:solidFill>
                          <a:latin typeface="Times New Roman"/>
                        </a:rPr>
                        <a:t>10:00</a:t>
                      </a:r>
                      <a:endParaRPr lang="ru-RU" sz="135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>
                    <a:lnL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506543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350" b="0" strike="noStrike" spc="-12" dirty="0" smtClean="0">
                          <a:solidFill>
                            <a:srgbClr val="231F20"/>
                          </a:solidFill>
                          <a:latin typeface="Times New Roman"/>
                        </a:rPr>
                        <a:t>23.10</a:t>
                      </a:r>
                      <a:endParaRPr lang="ru-RU" sz="1350" b="0" strike="noStrike" spc="-1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  <a:prstDash val="solid"/>
                    </a:lnL>
                    <a:lnR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35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Как уберечь себя от мошенников</a:t>
                      </a:r>
                    </a:p>
                    <a:p>
                      <a:r>
                        <a:rPr lang="ru-RU" sz="135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Встреча со специалистом ОМВД по Первомайскому району</a:t>
                      </a:r>
                      <a:endParaRPr lang="ru-RU" sz="1350" b="0" strike="noStrike" spc="-1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sz="1350" b="0" strike="noStrike" spc="-1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15</a:t>
                      </a:r>
                      <a:r>
                        <a:rPr lang="ru-RU" sz="1350" b="0" strike="noStrike" spc="-1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:00</a:t>
                      </a:r>
                      <a:endParaRPr lang="ru-RU" sz="1350" b="0" strike="noStrike" spc="-1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>
                    <a:lnL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506543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350" b="0" strike="noStrike" spc="-1" dirty="0">
                          <a:solidFill>
                            <a:schemeClr val="dk1"/>
                          </a:solidFill>
                          <a:latin typeface="Times New Roman"/>
                        </a:rPr>
                        <a:t>29.10</a:t>
                      </a:r>
                      <a:endParaRPr lang="ru-RU" sz="1350" b="0" strike="noStrike" spc="-1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350" b="0" strike="noStrike" spc="-1" dirty="0" smtClean="0">
                          <a:solidFill>
                            <a:schemeClr val="dk1"/>
                          </a:solidFill>
                          <a:latin typeface="Times New Roman"/>
                          <a:ea typeface="Microsoft YaHei"/>
                        </a:rPr>
                        <a:t>Ярмарка народных </a:t>
                      </a:r>
                      <a:r>
                        <a:rPr lang="ru-RU" sz="1350" b="0" strike="noStrike" spc="-1" smtClean="0">
                          <a:solidFill>
                            <a:schemeClr val="dk1"/>
                          </a:solidFill>
                          <a:latin typeface="Times New Roman"/>
                          <a:ea typeface="Microsoft YaHei"/>
                        </a:rPr>
                        <a:t>промыслов  </a:t>
                      </a:r>
                    </a:p>
                    <a:p>
                      <a:pPr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350" b="0" strike="noStrike" spc="-1" smtClean="0">
                          <a:solidFill>
                            <a:schemeClr val="dk1"/>
                          </a:solidFill>
                          <a:latin typeface="Times New Roman"/>
                          <a:ea typeface="Microsoft YaHei"/>
                        </a:rPr>
                        <a:t>на  </a:t>
                      </a:r>
                      <a:r>
                        <a:rPr lang="ru-RU" sz="1350" b="0" strike="noStrike" spc="-1" dirty="0" smtClean="0">
                          <a:solidFill>
                            <a:schemeClr val="dk1"/>
                          </a:solidFill>
                          <a:latin typeface="Times New Roman"/>
                          <a:ea typeface="Microsoft YaHei"/>
                        </a:rPr>
                        <a:t>базе  Центра общения</a:t>
                      </a:r>
                      <a:r>
                        <a:rPr lang="ru-RU" sz="1350" b="0" strike="noStrike" spc="-1" baseline="0" dirty="0" smtClean="0">
                          <a:solidFill>
                            <a:schemeClr val="dk1"/>
                          </a:solidFill>
                          <a:latin typeface="Times New Roman"/>
                          <a:ea typeface="Microsoft YaHei"/>
                        </a:rPr>
                        <a:t>  </a:t>
                      </a:r>
                      <a:r>
                        <a:rPr lang="ru-RU" sz="1350" b="0" strike="noStrike" spc="-1" baseline="0" smtClean="0">
                          <a:solidFill>
                            <a:schemeClr val="dk1"/>
                          </a:solidFill>
                          <a:latin typeface="Times New Roman"/>
                          <a:ea typeface="Microsoft YaHei"/>
                        </a:rPr>
                        <a:t>в  г</a:t>
                      </a:r>
                      <a:r>
                        <a:rPr lang="ru-RU" sz="1350" b="0" strike="noStrike" spc="-1" baseline="0" dirty="0" smtClean="0">
                          <a:solidFill>
                            <a:schemeClr val="dk1"/>
                          </a:solidFill>
                          <a:latin typeface="Times New Roman"/>
                          <a:ea typeface="Microsoft YaHei"/>
                        </a:rPr>
                        <a:t>. Симферополь</a:t>
                      </a:r>
                      <a:endParaRPr lang="ru-RU" sz="1350" b="0" strike="noStrike" spc="-1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350" b="0" strike="noStrike" spc="-1" dirty="0" smtClean="0">
                          <a:solidFill>
                            <a:schemeClr val="dk1"/>
                          </a:solidFill>
                          <a:latin typeface="Times New Roman"/>
                        </a:rPr>
                        <a:t>Время</a:t>
                      </a:r>
                      <a:r>
                        <a:rPr lang="ru-RU" sz="1350" b="0" strike="noStrike" spc="-1" baseline="0" dirty="0" smtClean="0">
                          <a:solidFill>
                            <a:schemeClr val="dk1"/>
                          </a:solidFill>
                          <a:latin typeface="Times New Roman"/>
                        </a:rPr>
                        <a:t> уточняется</a:t>
                      </a:r>
                      <a:endParaRPr lang="ru-RU" sz="1350" b="0" strike="noStrike" spc="-1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506543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sz="1350" b="0" strike="noStrike" spc="-1" dirty="0" smtClean="0">
                          <a:solidFill>
                            <a:schemeClr val="dk1"/>
                          </a:solidFill>
                          <a:latin typeface="Times New Roman"/>
                        </a:rPr>
                        <a:t>30</a:t>
                      </a:r>
                      <a:r>
                        <a:rPr lang="ru-RU" sz="1350" b="0" strike="noStrike" spc="-1" dirty="0" smtClean="0">
                          <a:solidFill>
                            <a:schemeClr val="dk1"/>
                          </a:solidFill>
                          <a:latin typeface="Times New Roman"/>
                        </a:rPr>
                        <a:t>.10</a:t>
                      </a:r>
                      <a:endParaRPr lang="ru-RU" sz="1350" b="0" strike="noStrike" spc="-1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  <a:prstDash val="solid"/>
                    </a:lnL>
                    <a:lnR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350" b="0" strike="noStrike" spc="-1" dirty="0">
                          <a:solidFill>
                            <a:schemeClr val="dk1"/>
                          </a:solidFill>
                          <a:latin typeface="Times New Roman"/>
                          <a:ea typeface="Microsoft YaHei"/>
                        </a:rPr>
                        <a:t>Викторина «Самое чёрное синее море»</a:t>
                      </a:r>
                      <a:endParaRPr lang="ru-RU" sz="1350" b="0" strike="noStrike" spc="-1" dirty="0">
                        <a:solidFill>
                          <a:srgbClr val="000000"/>
                        </a:solidFill>
                        <a:latin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350" b="0" strike="noStrike" spc="-1" dirty="0">
                          <a:solidFill>
                            <a:schemeClr val="dk1"/>
                          </a:solidFill>
                          <a:latin typeface="Times New Roman"/>
                          <a:ea typeface="Microsoft YaHei"/>
                        </a:rPr>
                        <a:t>Встреча со специалистом библиотеки.</a:t>
                      </a:r>
                      <a:endParaRPr lang="ru-RU" sz="1350" b="0" strike="noStrike" spc="-1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>
                    <a:lnL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350" b="0" strike="noStrike" spc="-1" dirty="0">
                          <a:solidFill>
                            <a:schemeClr val="dk1"/>
                          </a:solidFill>
                          <a:latin typeface="Times New Roman"/>
                        </a:rPr>
                        <a:t>10:00</a:t>
                      </a:r>
                      <a:endParaRPr lang="ru-RU" sz="1350" b="0" strike="noStrike" spc="-1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>
                    <a:lnL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mc:AlternateContent xmlns:mc="http://schemas.openxmlformats.org/markup-compatibility/2006">
    <mc:Choice xmlns="" xmlns:p14="http://schemas.microsoft.com/office/powerpoint/2010/main" xmlns:p15="http://schemas.microsoft.com/office/powerpoint/2012/main" Requires="p14">
      <p:transition spd="slow" p14:dur="2000"/>
    </mc:Choice>
    <mc:Fallback>
      <p:transition spd="slow"/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6350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12700" cap="flat" cmpd="sng" algn="ctr">
          <a:solidFill>
            <a:schemeClr val="phClr"/>
          </a:solidFill>
          <a:prstDash val="solid"/>
          <a:miter/>
        </a:ln>
        <a:ln w="1905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1443</TotalTime>
  <Words>230</Words>
  <Application>Microsoft Office PowerPoint</Application>
  <PresentationFormat>Произвольный</PresentationFormat>
  <Paragraphs>57</Paragraphs>
  <Slides>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</vt:i4>
      </vt:variant>
    </vt:vector>
  </HeadingPairs>
  <TitlesOfParts>
    <vt:vector size="2" baseType="lpstr">
      <vt:lpstr>Office Theme</vt:lpstr>
      <vt:lpstr>МЕРОПРИЯТИЯ НА   ОКТЯБРЬ 2026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МЕРОПРИЯТИЯ НА ДЕКАБРЬ 2025</dc:title>
  <dc:subject/>
  <dc:creator>Пользователь</dc:creator>
  <dc:description/>
  <cp:lastModifiedBy>Localadmin</cp:lastModifiedBy>
  <cp:revision>126</cp:revision>
  <cp:lastPrinted>2026-03-25T14:43:50Z</cp:lastPrinted>
  <dcterms:created xsi:type="dcterms:W3CDTF">2025-11-06T11:20:25Z</dcterms:created>
  <dcterms:modified xsi:type="dcterms:W3CDTF">2026-09-23T11:51:32Z</dcterms:modified>
  <dc:language>ru-RU</dc:languag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2025-11-06T00:00:00Z</vt:filetime>
  </property>
  <property fmtid="{D5CDD505-2E9C-101B-9397-08002B2CF9AE}" pid="3" name="Creator">
    <vt:lpwstr>Adobe InDesign 18.4 (Windows)</vt:lpwstr>
  </property>
  <property fmtid="{D5CDD505-2E9C-101B-9397-08002B2CF9AE}" pid="4" name="LastSaved">
    <vt:filetime>2025-11-06T00:00:00Z</vt:filetime>
  </property>
  <property fmtid="{D5CDD505-2E9C-101B-9397-08002B2CF9AE}" pid="5" name="PresentationFormat">
    <vt:lpwstr>Произвольный</vt:lpwstr>
  </property>
  <property fmtid="{D5CDD505-2E9C-101B-9397-08002B2CF9AE}" pid="6" name="Producer">
    <vt:lpwstr>Adobe PDF Library 17.0</vt:lpwstr>
  </property>
  <property fmtid="{D5CDD505-2E9C-101B-9397-08002B2CF9AE}" pid="7" name="Slides">
    <vt:i4>1</vt:i4>
  </property>
</Properties>
</file>