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36" y="-12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8160" cy="82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buNone/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8526F11-75EB-4F37-98C0-C3A53098DC8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4D5AE6C-2711-4E31-946F-47C7C1FEC5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9320" cy="893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9320" cy="893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E4B1903-9184-4304-9460-9021AA0E4D2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F92CAEB-3242-4882-B547-A0F6BC055E8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0AC36CC-D3C8-4A18-B87D-048FD23B948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9880" cy="1428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111240" y="7480440"/>
            <a:ext cx="7345440" cy="3103560"/>
          </a:xfrm>
          <a:custGeom>
            <a:avLst/>
            <a:gdLst>
              <a:gd name="textAreaLeft" fmla="*/ 0 w 7345440"/>
              <a:gd name="textAreaRight" fmla="*/ 7345800 w 7345440"/>
              <a:gd name="textAreaTop" fmla="*/ 0 h 3103560"/>
              <a:gd name="textAreaBottom" fmla="*/ 3103920 h 31035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47680" cy="132480"/>
            <a:chOff x="644400" y="8176320"/>
            <a:chExt cx="1147680" cy="132480"/>
          </a:xfrm>
        </p:grpSpPr>
        <p:pic>
          <p:nvPicPr>
            <p:cNvPr id="25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102960" cy="132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94320" cy="12924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129240"/>
                <a:gd name="textAreaBottom" fmla="*/ 129600 h 1292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91960" cy="132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8960" cy="132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9800" cy="128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12680" cy="1306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616280" y="316800"/>
            <a:ext cx="2522520" cy="11210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lang="ru-RU" sz="27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 dirty="0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11" dirty="0" smtClean="0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" name="object 43"/>
          <p:cNvSpPr/>
          <p:nvPr/>
        </p:nvSpPr>
        <p:spPr>
          <a:xfrm>
            <a:off x="628920" y="8441640"/>
            <a:ext cx="5113800" cy="20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lang="ru-RU" sz="1300" b="0" u="none" strike="noStrike" spc="-34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Адрес: пгт Раздольное ул. Гоголя, д.100</a:t>
            </a:r>
            <a:r>
              <a:rPr sz="1300"/>
              <a:t/>
            </a:r>
            <a:br>
              <a:rPr sz="1300"/>
            </a:b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</a:t>
            </a: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+7(36553)77-001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ФИО</a:t>
            </a: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Окунская Надежда Алексеевна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44"/>
          <p:cNvSpPr/>
          <p:nvPr/>
        </p:nvSpPr>
        <p:spPr>
          <a:xfrm>
            <a:off x="2940120" y="7794972"/>
            <a:ext cx="3504960" cy="14172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четверг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 dirty="0">
                <a:solidFill>
                  <a:srgbClr val="58595B"/>
                </a:solidFill>
                <a:effectLst/>
                <a:uFillTx/>
                <a:latin typeface="Calibri"/>
              </a:rPr>
              <a:t> 18</a:t>
            </a:r>
            <a:r>
              <a:rPr lang="ru-RU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</a:rPr>
              <a:t>:00 пятница                                 09</a:t>
            </a:r>
            <a:r>
              <a:rPr lang="en-US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</a:rPr>
              <a:t>:00 -  16:45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5"/>
          <p:cNvSpPr/>
          <p:nvPr/>
        </p:nvSpPr>
        <p:spPr>
          <a:xfrm>
            <a:off x="6123240" y="8786520"/>
            <a:ext cx="917280" cy="54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11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lang="ru-RU" sz="800" b="0" u="none" strike="noStrike" spc="45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0">
                <a:solidFill>
                  <a:srgbClr val="FFFFFF"/>
                </a:solidFill>
                <a:effectLst/>
                <a:uFillTx/>
                <a:latin typeface="Calibri"/>
              </a:rPr>
              <a:t>Республике Крым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" name="Группа 103"/>
          <p:cNvGrpSpPr/>
          <p:nvPr/>
        </p:nvGrpSpPr>
        <p:grpSpPr>
          <a:xfrm>
            <a:off x="512280" y="0"/>
            <a:ext cx="2517480" cy="1154880"/>
            <a:chOff x="512280" y="0"/>
            <a:chExt cx="2517480" cy="1154880"/>
          </a:xfrm>
        </p:grpSpPr>
        <p:pic>
          <p:nvPicPr>
            <p:cNvPr id="36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0"/>
              <a:ext cx="839160" cy="11239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object 50"/>
            <p:cNvSpPr/>
            <p:nvPr/>
          </p:nvSpPr>
          <p:spPr>
            <a:xfrm>
              <a:off x="1577160" y="382320"/>
              <a:ext cx="294840" cy="217440"/>
            </a:xfrm>
            <a:custGeom>
              <a:avLst/>
              <a:gdLst>
                <a:gd name="textAreaLeft" fmla="*/ 0 w 294840"/>
                <a:gd name="textAreaRight" fmla="*/ 295200 w 29484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8" name="object 51"/>
            <p:cNvGrpSpPr/>
            <p:nvPr/>
          </p:nvGrpSpPr>
          <p:grpSpPr>
            <a:xfrm>
              <a:off x="1917720" y="382320"/>
              <a:ext cx="447480" cy="177120"/>
              <a:chOff x="1917720" y="382320"/>
              <a:chExt cx="447480" cy="177120"/>
            </a:xfrm>
          </p:grpSpPr>
          <p:sp>
            <p:nvSpPr>
              <p:cNvPr id="39" name="object 52"/>
              <p:cNvSpPr/>
              <p:nvPr/>
            </p:nvSpPr>
            <p:spPr>
              <a:xfrm>
                <a:off x="1917720" y="382320"/>
                <a:ext cx="290520" cy="177120"/>
              </a:xfrm>
              <a:custGeom>
                <a:avLst/>
                <a:gdLst>
                  <a:gd name="textAreaLeft" fmla="*/ 0 w 290520"/>
                  <a:gd name="textAreaRight" fmla="*/ 290880 w 290520"/>
                  <a:gd name="textAreaTop" fmla="*/ 0 h 177120"/>
                  <a:gd name="textAreaBottom" fmla="*/ 177480 h 177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0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383040"/>
                <a:ext cx="12096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1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658440"/>
              <a:ext cx="159480" cy="18000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2" name="object 55"/>
            <p:cNvGrpSpPr/>
            <p:nvPr/>
          </p:nvGrpSpPr>
          <p:grpSpPr>
            <a:xfrm>
              <a:off x="1762920" y="659880"/>
              <a:ext cx="677160" cy="215280"/>
              <a:chOff x="1762920" y="659880"/>
              <a:chExt cx="677160" cy="215280"/>
            </a:xfrm>
          </p:grpSpPr>
          <p:pic>
            <p:nvPicPr>
              <p:cNvPr id="43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660600"/>
                <a:ext cx="12240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4" name="object 57"/>
              <p:cNvSpPr/>
              <p:nvPr/>
            </p:nvSpPr>
            <p:spPr>
              <a:xfrm>
                <a:off x="1917720" y="659880"/>
                <a:ext cx="522360" cy="215280"/>
              </a:xfrm>
              <a:custGeom>
                <a:avLst/>
                <a:gdLst>
                  <a:gd name="textAreaLeft" fmla="*/ 0 w 522360"/>
                  <a:gd name="textAreaRight" fmla="*/ 522720 w 522360"/>
                  <a:gd name="textAreaTop" fmla="*/ 0 h 215280"/>
                  <a:gd name="textAreaBottom" fmla="*/ 215640 h 2152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5" name="object 58"/>
            <p:cNvGrpSpPr/>
            <p:nvPr/>
          </p:nvGrpSpPr>
          <p:grpSpPr>
            <a:xfrm>
              <a:off x="2489040" y="660600"/>
              <a:ext cx="290520" cy="176040"/>
              <a:chOff x="2489040" y="660600"/>
              <a:chExt cx="290520" cy="176040"/>
            </a:xfrm>
          </p:grpSpPr>
          <p:pic>
            <p:nvPicPr>
              <p:cNvPr id="46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660600"/>
                <a:ext cx="12960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7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660600"/>
                <a:ext cx="12060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8" name="object 61"/>
            <p:cNvGrpSpPr/>
            <p:nvPr/>
          </p:nvGrpSpPr>
          <p:grpSpPr>
            <a:xfrm>
              <a:off x="1556640" y="934200"/>
              <a:ext cx="1473120" cy="220680"/>
              <a:chOff x="1556640" y="934200"/>
              <a:chExt cx="1473120" cy="220680"/>
            </a:xfrm>
          </p:grpSpPr>
          <p:pic>
            <p:nvPicPr>
              <p:cNvPr id="49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942840"/>
                <a:ext cx="142920" cy="182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942840"/>
                <a:ext cx="164160" cy="182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1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934200"/>
                <a:ext cx="360000" cy="220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942840"/>
                <a:ext cx="164160" cy="182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3" name="object 66"/>
              <p:cNvSpPr/>
              <p:nvPr/>
            </p:nvSpPr>
            <p:spPr>
              <a:xfrm>
                <a:off x="2494080" y="941760"/>
                <a:ext cx="138240" cy="175680"/>
              </a:xfrm>
              <a:custGeom>
                <a:avLst/>
                <a:gdLst>
                  <a:gd name="textAreaLeft" fmla="*/ 0 w 138240"/>
                  <a:gd name="textAreaRight" fmla="*/ 138600 w 138240"/>
                  <a:gd name="textAreaTop" fmla="*/ 0 h 175680"/>
                  <a:gd name="textAreaBottom" fmla="*/ 176040 h 175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4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941760"/>
                <a:ext cx="169920" cy="212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5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941760"/>
                <a:ext cx="16812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74440" cy="858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369120" y="7937640"/>
            <a:ext cx="493920" cy="815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/>
          <p:cNvPicPr/>
          <p:nvPr/>
        </p:nvPicPr>
        <p:blipFill>
          <a:blip r:embed="rId20" cstate="print"/>
          <a:stretch/>
        </p:blipFill>
        <p:spPr>
          <a:xfrm>
            <a:off x="6673680" y="8166240"/>
            <a:ext cx="533160" cy="516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61840" cy="8618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0" name="Таблица 4"/>
          <p:cNvGraphicFramePr/>
          <p:nvPr/>
        </p:nvGraphicFramePr>
        <p:xfrm>
          <a:off x="501480" y="1690200"/>
          <a:ext cx="6781320" cy="5899904"/>
        </p:xfrm>
        <a:graphic>
          <a:graphicData uri="http://schemas.openxmlformats.org/drawingml/2006/table">
            <a:tbl>
              <a:tblPr/>
              <a:tblGrid>
                <a:gridCol w="761760"/>
                <a:gridCol w="4724280"/>
                <a:gridCol w="1295280"/>
              </a:tblGrid>
              <a:tr h="866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280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01.10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Онлайн</a:t>
                      </a: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 лекция РГО «Знание» 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«1 октября – наш день: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 говорим о главном для пожилых людей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» 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lang="ru-RU" sz="1800" b="0" u="none" strike="noStrike" spc="-26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7788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01.10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День открытых дверей ко Дню пожилого человека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lang="ru-RU" sz="1800" b="0" u="none" strike="noStrike" spc="-26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06.10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Урок цифровой грамотности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lang="ru-RU" sz="1800" b="0" u="none" strike="noStrike" spc="-26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180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08.10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Просмотр фильма, предоставленного Всероссийской общественной организацией «Русское географическое общество»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lang="ru-RU" sz="1800" b="0" u="none" strike="noStrike" spc="-26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30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69776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12.10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Тренируем память (упражнения по развитию памяти у пожилых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людей)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lang="ru-RU" sz="1800" b="0" u="none" strike="noStrike" spc="-26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61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15.10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Тематическая лекция по вопросам разъяснения пенсионного законодательства в режиме ВКС и индивидуальное бесплатное консультирование по пенсионным и социальным вопросам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10:0</a:t>
                      </a:r>
                      <a:r>
                        <a:rPr lang="en-US" sz="1800" b="0" u="none" strike="noStrike" spc="-26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9880" cy="1428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object 35"/>
          <p:cNvSpPr/>
          <p:nvPr/>
        </p:nvSpPr>
        <p:spPr>
          <a:xfrm>
            <a:off x="111240" y="7480440"/>
            <a:ext cx="7345440" cy="3103560"/>
          </a:xfrm>
          <a:custGeom>
            <a:avLst/>
            <a:gdLst>
              <a:gd name="textAreaLeft" fmla="*/ 0 w 7345440"/>
              <a:gd name="textAreaRight" fmla="*/ 7345800 w 7345440"/>
              <a:gd name="textAreaTop" fmla="*/ 0 h 3103560"/>
              <a:gd name="textAreaBottom" fmla="*/ 3103920 h 31035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63" name="Группа 1"/>
          <p:cNvGrpSpPr/>
          <p:nvPr/>
        </p:nvGrpSpPr>
        <p:grpSpPr>
          <a:xfrm>
            <a:off x="644400" y="8176320"/>
            <a:ext cx="1147680" cy="132480"/>
            <a:chOff x="644400" y="8176320"/>
            <a:chExt cx="1147680" cy="132480"/>
          </a:xfrm>
        </p:grpSpPr>
        <p:pic>
          <p:nvPicPr>
            <p:cNvPr id="64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102960" cy="132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5" name="object 37"/>
            <p:cNvSpPr/>
            <p:nvPr/>
          </p:nvSpPr>
          <p:spPr>
            <a:xfrm>
              <a:off x="771480" y="8178120"/>
              <a:ext cx="94320" cy="12924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129240"/>
                <a:gd name="textAreaBottom" fmla="*/ 129600 h 1292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66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91960" cy="132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7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8960" cy="132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8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9800" cy="128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9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12680" cy="1306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692600" y="316800"/>
            <a:ext cx="2446200" cy="11210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lang="ru-RU" sz="27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 dirty="0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11" dirty="0" smtClean="0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" name="object 43"/>
          <p:cNvSpPr/>
          <p:nvPr/>
        </p:nvSpPr>
        <p:spPr>
          <a:xfrm>
            <a:off x="628920" y="8441640"/>
            <a:ext cx="5113800" cy="20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lang="ru-RU" sz="1300" b="0" u="none" strike="noStrike" spc="-34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Адрес: пгт Раздольное ул. Гоголя, д.100</a:t>
            </a:r>
            <a:r>
              <a:rPr sz="1300"/>
              <a:t/>
            </a:r>
            <a:br>
              <a:rPr sz="1300"/>
            </a:b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</a:t>
            </a: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+7(36553)77-001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ФИО</a:t>
            </a: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Окунская Надежда Алексеевна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object 44"/>
          <p:cNvSpPr/>
          <p:nvPr/>
        </p:nvSpPr>
        <p:spPr>
          <a:xfrm>
            <a:off x="2940120" y="8155012"/>
            <a:ext cx="3504960" cy="14172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четверг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 dirty="0">
                <a:solidFill>
                  <a:srgbClr val="58595B"/>
                </a:solidFill>
                <a:effectLst/>
                <a:uFillTx/>
                <a:latin typeface="Calibri"/>
              </a:rPr>
              <a:t> 18</a:t>
            </a:r>
            <a:r>
              <a:rPr lang="ru-RU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</a:rPr>
              <a:t>:00 пятница                                 09</a:t>
            </a:r>
            <a:r>
              <a:rPr lang="en-US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</a:rPr>
              <a:t>:00 -  16:45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object 45"/>
          <p:cNvSpPr/>
          <p:nvPr/>
        </p:nvSpPr>
        <p:spPr>
          <a:xfrm>
            <a:off x="6123240" y="8786520"/>
            <a:ext cx="917280" cy="54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11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lang="ru-RU" sz="800" b="0" u="none" strike="noStrike" spc="45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0">
                <a:solidFill>
                  <a:srgbClr val="FFFFFF"/>
                </a:solidFill>
                <a:effectLst/>
                <a:uFillTx/>
                <a:latin typeface="Calibri"/>
              </a:rPr>
              <a:t>Республике Крым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" name="Группа 103"/>
          <p:cNvGrpSpPr/>
          <p:nvPr/>
        </p:nvGrpSpPr>
        <p:grpSpPr>
          <a:xfrm>
            <a:off x="512280" y="0"/>
            <a:ext cx="2517480" cy="1154880"/>
            <a:chOff x="512280" y="0"/>
            <a:chExt cx="2517480" cy="1154880"/>
          </a:xfrm>
        </p:grpSpPr>
        <p:pic>
          <p:nvPicPr>
            <p:cNvPr id="75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0"/>
              <a:ext cx="839160" cy="11239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6" name="object 50"/>
            <p:cNvSpPr/>
            <p:nvPr/>
          </p:nvSpPr>
          <p:spPr>
            <a:xfrm>
              <a:off x="1577160" y="382320"/>
              <a:ext cx="294840" cy="217440"/>
            </a:xfrm>
            <a:custGeom>
              <a:avLst/>
              <a:gdLst>
                <a:gd name="textAreaLeft" fmla="*/ 0 w 294840"/>
                <a:gd name="textAreaRight" fmla="*/ 295200 w 294840"/>
                <a:gd name="textAreaTop" fmla="*/ 0 h 217440"/>
                <a:gd name="textAreaBottom" fmla="*/ 217800 h 2174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77" name="object 51"/>
            <p:cNvGrpSpPr/>
            <p:nvPr/>
          </p:nvGrpSpPr>
          <p:grpSpPr>
            <a:xfrm>
              <a:off x="1917720" y="382320"/>
              <a:ext cx="447480" cy="177120"/>
              <a:chOff x="1917720" y="382320"/>
              <a:chExt cx="447480" cy="177120"/>
            </a:xfrm>
          </p:grpSpPr>
          <p:sp>
            <p:nvSpPr>
              <p:cNvPr id="78" name="object 52"/>
              <p:cNvSpPr/>
              <p:nvPr/>
            </p:nvSpPr>
            <p:spPr>
              <a:xfrm>
                <a:off x="1917720" y="382320"/>
                <a:ext cx="290520" cy="177120"/>
              </a:xfrm>
              <a:custGeom>
                <a:avLst/>
                <a:gdLst>
                  <a:gd name="textAreaLeft" fmla="*/ 0 w 290520"/>
                  <a:gd name="textAreaRight" fmla="*/ 290880 w 290520"/>
                  <a:gd name="textAreaTop" fmla="*/ 0 h 177120"/>
                  <a:gd name="textAreaBottom" fmla="*/ 177480 h 177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79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383040"/>
                <a:ext cx="12096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80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658440"/>
              <a:ext cx="159480" cy="18000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81" name="object 55"/>
            <p:cNvGrpSpPr/>
            <p:nvPr/>
          </p:nvGrpSpPr>
          <p:grpSpPr>
            <a:xfrm>
              <a:off x="1762920" y="659880"/>
              <a:ext cx="677160" cy="215280"/>
              <a:chOff x="1762920" y="659880"/>
              <a:chExt cx="677160" cy="215280"/>
            </a:xfrm>
          </p:grpSpPr>
          <p:pic>
            <p:nvPicPr>
              <p:cNvPr id="82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660600"/>
                <a:ext cx="12240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83" name="object 57"/>
              <p:cNvSpPr/>
              <p:nvPr/>
            </p:nvSpPr>
            <p:spPr>
              <a:xfrm>
                <a:off x="1917720" y="659880"/>
                <a:ext cx="522360" cy="215280"/>
              </a:xfrm>
              <a:custGeom>
                <a:avLst/>
                <a:gdLst>
                  <a:gd name="textAreaLeft" fmla="*/ 0 w 522360"/>
                  <a:gd name="textAreaRight" fmla="*/ 522720 w 522360"/>
                  <a:gd name="textAreaTop" fmla="*/ 0 h 215280"/>
                  <a:gd name="textAreaBottom" fmla="*/ 215640 h 2152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4" name="object 58"/>
            <p:cNvGrpSpPr/>
            <p:nvPr/>
          </p:nvGrpSpPr>
          <p:grpSpPr>
            <a:xfrm>
              <a:off x="2489040" y="660600"/>
              <a:ext cx="290520" cy="176040"/>
              <a:chOff x="2489040" y="660600"/>
              <a:chExt cx="290520" cy="176040"/>
            </a:xfrm>
          </p:grpSpPr>
          <p:pic>
            <p:nvPicPr>
              <p:cNvPr id="85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660600"/>
                <a:ext cx="12960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6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660600"/>
                <a:ext cx="12060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87" name="object 61"/>
            <p:cNvGrpSpPr/>
            <p:nvPr/>
          </p:nvGrpSpPr>
          <p:grpSpPr>
            <a:xfrm>
              <a:off x="1556640" y="934200"/>
              <a:ext cx="1473120" cy="220680"/>
              <a:chOff x="1556640" y="934200"/>
              <a:chExt cx="1473120" cy="220680"/>
            </a:xfrm>
          </p:grpSpPr>
          <p:pic>
            <p:nvPicPr>
              <p:cNvPr id="88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942840"/>
                <a:ext cx="142920" cy="182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9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942840"/>
                <a:ext cx="164160" cy="182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0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934200"/>
                <a:ext cx="360000" cy="220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1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942840"/>
                <a:ext cx="164160" cy="182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92" name="object 66"/>
              <p:cNvSpPr/>
              <p:nvPr/>
            </p:nvSpPr>
            <p:spPr>
              <a:xfrm>
                <a:off x="2494080" y="941760"/>
                <a:ext cx="138240" cy="175680"/>
              </a:xfrm>
              <a:custGeom>
                <a:avLst/>
                <a:gdLst>
                  <a:gd name="textAreaLeft" fmla="*/ 0 w 138240"/>
                  <a:gd name="textAreaRight" fmla="*/ 138600 w 138240"/>
                  <a:gd name="textAreaTop" fmla="*/ 0 h 175680"/>
                  <a:gd name="textAreaBottom" fmla="*/ 176040 h 175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93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941760"/>
                <a:ext cx="169920" cy="212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4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941760"/>
                <a:ext cx="16812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95" name="Прямоугольник: скругленные углы 2"/>
          <p:cNvSpPr/>
          <p:nvPr/>
        </p:nvSpPr>
        <p:spPr>
          <a:xfrm>
            <a:off x="6140520" y="9593640"/>
            <a:ext cx="874440" cy="858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Овал 3"/>
          <p:cNvSpPr/>
          <p:nvPr/>
        </p:nvSpPr>
        <p:spPr>
          <a:xfrm>
            <a:off x="6369120" y="7937640"/>
            <a:ext cx="493920" cy="815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97" name="object 48"/>
          <p:cNvPicPr/>
          <p:nvPr/>
        </p:nvPicPr>
        <p:blipFill>
          <a:blip r:embed="rId20" cstate="print"/>
          <a:stretch/>
        </p:blipFill>
        <p:spPr>
          <a:xfrm>
            <a:off x="6673680" y="8242200"/>
            <a:ext cx="533160" cy="516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61840" cy="8618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99" name="Таблица 4"/>
          <p:cNvGraphicFramePr/>
          <p:nvPr/>
        </p:nvGraphicFramePr>
        <p:xfrm>
          <a:off x="501480" y="1689120"/>
          <a:ext cx="6781320" cy="5852160"/>
        </p:xfrm>
        <a:graphic>
          <a:graphicData uri="http://schemas.openxmlformats.org/drawingml/2006/table">
            <a:tbl>
              <a:tblPr/>
              <a:tblGrid>
                <a:gridCol w="761040"/>
                <a:gridCol w="4718520"/>
                <a:gridCol w="1301760"/>
              </a:tblGrid>
              <a:tr h="583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333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20.10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Встреча с представителем ОМВД России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по </a:t>
                      </a:r>
                      <a:r>
                        <a:rPr lang="ru-RU" sz="1800" b="0" baseline="0" dirty="0" err="1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Раздольненскому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району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solidFill>
                          <a:srgbClr val="FF0000"/>
                        </a:solidFill>
                        <a:latin typeface="+mn-lt"/>
                        <a:cs typeface="Calibri Ligh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lang="ru-RU" sz="1800" b="0" u="none" strike="noStrike" spc="-26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832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23.10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err="1" smtClean="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Видеолекторий</a:t>
                      </a:r>
                      <a:r>
                        <a:rPr lang="ru-RU" sz="18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 «Великий и дерзкий Пабло Пикассо» (</a:t>
                      </a:r>
                      <a:r>
                        <a:rPr lang="ru-RU" sz="1800" b="0" u="none" strike="noStrike" dirty="0" err="1" smtClean="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Раздольненская</a:t>
                      </a:r>
                      <a:r>
                        <a:rPr lang="ru-RU" sz="18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 центральная районная библиотека им. А.И. Домбровского)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lang="ru-RU" sz="1800" b="0" u="none" strike="noStrike" spc="-26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832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26.10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Урок финансовой грамотности (банк ВТБ) </a:t>
                      </a:r>
                      <a:endParaRPr lang="ru-RU" sz="18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14:</a:t>
                      </a:r>
                      <a:r>
                        <a:rPr lang="ru-RU" sz="1800" b="0" u="none" strike="noStrike" spc="-26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333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28.10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Встреча с сотрудниками  ГБУЗ РК «</a:t>
                      </a:r>
                      <a:r>
                        <a:rPr lang="ru-RU" sz="1800" b="0" u="none" strike="noStrike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Раздольненская</a:t>
                      </a: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 районная больница»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+mn-lt"/>
                        </a:rPr>
                        <a:t> 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lang="ru-RU" sz="1800" b="0" u="none" strike="noStrike" spc="-26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333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29.10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Участие в ярмарке народных промыслов</a:t>
                      </a:r>
                      <a:endParaRPr lang="ru-RU" sz="1800" b="0" baseline="0" dirty="0" smtClean="0">
                        <a:solidFill>
                          <a:srgbClr val="231F20"/>
                        </a:solidFill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r>
                        <a:rPr lang="ru-RU" sz="1800" b="0" u="none" strike="noStrike" spc="-11" baseline="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 уточняется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333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30.10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Встреча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с депутатом районного совета Всероссийской партии «Единая Россия»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lang="ru-RU" sz="1800" b="0" u="none" strike="noStrike" spc="-26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</TotalTime>
  <Words>259</Words>
  <Application>Microsoft Office PowerPoint</Application>
  <PresentationFormat>Произвольный</PresentationFormat>
  <Paragraphs>65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091OkunskayaNA</cp:lastModifiedBy>
  <cp:revision>91</cp:revision>
  <dcterms:created xsi:type="dcterms:W3CDTF">2025-11-06T11:20:25Z</dcterms:created>
  <dcterms:modified xsi:type="dcterms:W3CDTF">2026-09-23T11:30:14Z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