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7"/>
  </p:notesMasterIdLst>
  <p:sldIdLst>
    <p:sldId id="262" r:id="rId3"/>
    <p:sldId id="257" r:id="rId4"/>
    <p:sldId id="258" r:id="rId5"/>
    <p:sldId id="260" r:id="rId6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288" y="-12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23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6E1008F6-6A18-4C49-B6E2-E8E41F6A42F9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82" y="4714969"/>
            <a:ext cx="5438711" cy="4467355"/>
          </a:xfrm>
          <a:prstGeom prst="rect">
            <a:avLst/>
          </a:prstGeom>
        </p:spPr>
        <p:txBody>
          <a:bodyPr vert="horz" lIns="83786" tIns="41893" rIns="83786" bIns="4189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F24B5AD8-AD75-4390-9D7E-05758FD820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830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B5AD8-AD75-4390-9D7E-05758FD820A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1440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B5AD8-AD75-4390-9D7E-05758FD820A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144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object 33"/>
          <p:cNvPicPr/>
          <p:nvPr/>
        </p:nvPicPr>
        <p:blipFill>
          <a:blip r:embed="rId3" cstate="print"/>
          <a:stretch/>
        </p:blipFill>
        <p:spPr>
          <a:xfrm>
            <a:off x="3819240" y="15120"/>
            <a:ext cx="3710160" cy="1648440"/>
          </a:xfrm>
          <a:prstGeom prst="rect">
            <a:avLst/>
          </a:prstGeom>
          <a:ln>
            <a:noFill/>
          </a:ln>
        </p:spPr>
      </p:pic>
      <p:graphicFrame>
        <p:nvGraphicFramePr>
          <p:cNvPr id="114" name="Table 1"/>
          <p:cNvGraphicFramePr/>
          <p:nvPr/>
        </p:nvGraphicFramePr>
        <p:xfrm>
          <a:off x="177840" y="1818360"/>
          <a:ext cx="7178400" cy="5190244"/>
        </p:xfrm>
        <a:graphic>
          <a:graphicData uri="http://schemas.openxmlformats.org/drawingml/2006/table">
            <a:tbl>
              <a:tblPr/>
              <a:tblGrid>
                <a:gridCol w="696960"/>
                <a:gridCol w="5291280"/>
                <a:gridCol w="1190160"/>
              </a:tblGrid>
              <a:tr h="445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01.10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 Дню пожилого человека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режиме ВКС,  РО «Знание»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01.10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Праздничное мероприятие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приуроченное  ко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Дню пожилого человека.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11:30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05.10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психологии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06.10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работа со смартфоном)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06.10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Литературный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салон : «Отговорила роща золотая» – ко Дню  рождения С.А.Есенина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07.10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(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44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07.10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рукоделия – вязание крючком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17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08.10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«Разумное тело» – оздоровительная гимнастика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09:00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132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08.10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 - работа с компьютером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6" name="object 36"/>
          <p:cNvPicPr/>
          <p:nvPr/>
        </p:nvPicPr>
        <p:blipFill>
          <a:blip r:embed="rId4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117" name="CustomShape 2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8" name="object 38"/>
          <p:cNvPicPr/>
          <p:nvPr/>
        </p:nvPicPr>
        <p:blipFill>
          <a:blip r:embed="rId5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119" name="object 39"/>
          <p:cNvPicPr/>
          <p:nvPr/>
        </p:nvPicPr>
        <p:blipFill>
          <a:blip r:embed="rId6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120" name="object 40"/>
          <p:cNvPicPr/>
          <p:nvPr/>
        </p:nvPicPr>
        <p:blipFill>
          <a:blip r:embed="rId7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121" name="object 41"/>
          <p:cNvPicPr/>
          <p:nvPr/>
        </p:nvPicPr>
        <p:blipFill>
          <a:blip r:embed="rId8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123" name="CustomShape 4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4" name="object 49"/>
          <p:cNvPicPr/>
          <p:nvPr/>
        </p:nvPicPr>
        <p:blipFill>
          <a:blip r:embed="rId9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125" name="CustomShape 5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6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7" name="object 53"/>
          <p:cNvPicPr/>
          <p:nvPr/>
        </p:nvPicPr>
        <p:blipFill>
          <a:blip r:embed="rId10" cstate="print"/>
          <a:stretch/>
        </p:blipFill>
        <p:spPr>
          <a:xfrm>
            <a:off x="2244240" y="792000"/>
            <a:ext cx="111240" cy="163080"/>
          </a:xfrm>
          <a:prstGeom prst="rect">
            <a:avLst/>
          </a:prstGeom>
          <a:ln>
            <a:noFill/>
          </a:ln>
        </p:spPr>
      </p:pic>
      <p:pic>
        <p:nvPicPr>
          <p:cNvPr id="128" name="object 54"/>
          <p:cNvPicPr/>
          <p:nvPr/>
        </p:nvPicPr>
        <p:blipFill>
          <a:blip r:embed="rId11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129" name="object 56"/>
          <p:cNvPicPr/>
          <p:nvPr/>
        </p:nvPicPr>
        <p:blipFill>
          <a:blip r:embed="rId12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130" name="CustomShape 7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1" name="object 59"/>
          <p:cNvPicPr/>
          <p:nvPr/>
        </p:nvPicPr>
        <p:blipFill>
          <a:blip r:embed="rId13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132" name="object 60"/>
          <p:cNvPicPr/>
          <p:nvPr/>
        </p:nvPicPr>
        <p:blipFill>
          <a:blip r:embed="rId14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133" name="object 62"/>
          <p:cNvPicPr/>
          <p:nvPr/>
        </p:nvPicPr>
        <p:blipFill>
          <a:blip r:embed="rId15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134" name="object 63"/>
          <p:cNvPicPr/>
          <p:nvPr/>
        </p:nvPicPr>
        <p:blipFill>
          <a:blip r:embed="rId16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135" name="object 64"/>
          <p:cNvPicPr/>
          <p:nvPr/>
        </p:nvPicPr>
        <p:blipFill>
          <a:blip r:embed="rId17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136" name="object 65"/>
          <p:cNvPicPr/>
          <p:nvPr/>
        </p:nvPicPr>
        <p:blipFill>
          <a:blip r:embed="rId18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137" name="CustomShape 8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8" name="object 67"/>
          <p:cNvPicPr/>
          <p:nvPr/>
        </p:nvPicPr>
        <p:blipFill>
          <a:blip r:embed="rId19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139" name="object 68"/>
          <p:cNvPicPr/>
          <p:nvPr/>
        </p:nvPicPr>
        <p:blipFill>
          <a:blip r:embed="rId20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40" name="CustomShape 9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10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object 48"/>
          <p:cNvPicPr/>
          <p:nvPr/>
        </p:nvPicPr>
        <p:blipFill>
          <a:blip r:embed="rId21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43" name="Рисунок 7"/>
          <p:cNvPicPr/>
          <p:nvPr/>
        </p:nvPicPr>
        <p:blipFill>
          <a:blip r:embed="rId22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sp>
        <p:nvSpPr>
          <p:cNvPr id="144" name="CustomShape 11"/>
          <p:cNvSpPr/>
          <p:nvPr/>
        </p:nvSpPr>
        <p:spPr>
          <a:xfrm>
            <a:off x="220780" y="7119680"/>
            <a:ext cx="7335720" cy="3573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12"/>
          <p:cNvSpPr/>
          <p:nvPr/>
        </p:nvSpPr>
        <p:spPr>
          <a:xfrm>
            <a:off x="393840" y="839592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13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7" name="object 48"/>
          <p:cNvPicPr/>
          <p:nvPr/>
        </p:nvPicPr>
        <p:blipFill>
          <a:blip r:embed="rId21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48" name="CustomShape 14"/>
          <p:cNvSpPr/>
          <p:nvPr/>
        </p:nvSpPr>
        <p:spPr>
          <a:xfrm>
            <a:off x="4008600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09:00 – 16:45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0" name="Рисунок 7"/>
          <p:cNvPicPr/>
          <p:nvPr/>
        </p:nvPicPr>
        <p:blipFill>
          <a:blip r:embed="rId22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51" name="CustomShape 16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42346" y="0"/>
            <a:ext cx="259228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700" b="1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МЕРОПРИЯТИЯ НА ОКТЯБРЬ 2026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object 33"/>
          <p:cNvPicPr/>
          <p:nvPr/>
        </p:nvPicPr>
        <p:blipFill>
          <a:blip r:embed="rId3" cstate="print"/>
          <a:stretch/>
        </p:blipFill>
        <p:spPr>
          <a:xfrm>
            <a:off x="3819240" y="15120"/>
            <a:ext cx="3710160" cy="1648440"/>
          </a:xfrm>
          <a:prstGeom prst="rect">
            <a:avLst/>
          </a:prstGeom>
          <a:ln>
            <a:noFill/>
          </a:ln>
        </p:spPr>
      </p:pic>
      <p:graphicFrame>
        <p:nvGraphicFramePr>
          <p:cNvPr id="114" name="Table 1"/>
          <p:cNvGraphicFramePr/>
          <p:nvPr/>
        </p:nvGraphicFramePr>
        <p:xfrm>
          <a:off x="177840" y="1818360"/>
          <a:ext cx="7178400" cy="5295396"/>
        </p:xfrm>
        <a:graphic>
          <a:graphicData uri="http://schemas.openxmlformats.org/drawingml/2006/table">
            <a:tbl>
              <a:tblPr/>
              <a:tblGrid>
                <a:gridCol w="696960"/>
                <a:gridCol w="5291280"/>
                <a:gridCol w="1190160"/>
              </a:tblGrid>
              <a:tr h="445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12.10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психологии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13.10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- работа со смартфоном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14.10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(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14.10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Экскурсия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в музей –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гостинную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истории и культуры </a:t>
                      </a:r>
                      <a:r>
                        <a:rPr lang="ru-RU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крымско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 татарского народа.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14.10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рукоделия – создание декоративных головных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украшений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«Разумное тело» – оздоровительная гимнастика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09:00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597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15.10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Тематическая лекция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 по вопросам 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разъяснения пенсионного законодательства - встреча с начальником Управления установления пенсий Бондаренко С.В.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(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индивидуальное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  бесплатное консультирование  по пенсионным вопросам)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6" name="object 36"/>
          <p:cNvPicPr/>
          <p:nvPr/>
        </p:nvPicPr>
        <p:blipFill>
          <a:blip r:embed="rId4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117" name="CustomShape 2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8" name="object 38"/>
          <p:cNvPicPr/>
          <p:nvPr/>
        </p:nvPicPr>
        <p:blipFill>
          <a:blip r:embed="rId5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119" name="object 39"/>
          <p:cNvPicPr/>
          <p:nvPr/>
        </p:nvPicPr>
        <p:blipFill>
          <a:blip r:embed="rId6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120" name="object 40"/>
          <p:cNvPicPr/>
          <p:nvPr/>
        </p:nvPicPr>
        <p:blipFill>
          <a:blip r:embed="rId7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121" name="object 41"/>
          <p:cNvPicPr/>
          <p:nvPr/>
        </p:nvPicPr>
        <p:blipFill>
          <a:blip r:embed="rId8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123" name="CustomShape 4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4" name="object 49"/>
          <p:cNvPicPr/>
          <p:nvPr/>
        </p:nvPicPr>
        <p:blipFill>
          <a:blip r:embed="rId9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125" name="CustomShape 5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6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7" name="object 53"/>
          <p:cNvPicPr/>
          <p:nvPr/>
        </p:nvPicPr>
        <p:blipFill>
          <a:blip r:embed="rId10" cstate="print"/>
          <a:stretch/>
        </p:blipFill>
        <p:spPr>
          <a:xfrm>
            <a:off x="2244240" y="792000"/>
            <a:ext cx="111240" cy="163080"/>
          </a:xfrm>
          <a:prstGeom prst="rect">
            <a:avLst/>
          </a:prstGeom>
          <a:ln>
            <a:noFill/>
          </a:ln>
        </p:spPr>
      </p:pic>
      <p:pic>
        <p:nvPicPr>
          <p:cNvPr id="128" name="object 54"/>
          <p:cNvPicPr/>
          <p:nvPr/>
        </p:nvPicPr>
        <p:blipFill>
          <a:blip r:embed="rId11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129" name="object 56"/>
          <p:cNvPicPr/>
          <p:nvPr/>
        </p:nvPicPr>
        <p:blipFill>
          <a:blip r:embed="rId12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130" name="CustomShape 7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1" name="object 59"/>
          <p:cNvPicPr/>
          <p:nvPr/>
        </p:nvPicPr>
        <p:blipFill>
          <a:blip r:embed="rId13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132" name="object 60"/>
          <p:cNvPicPr/>
          <p:nvPr/>
        </p:nvPicPr>
        <p:blipFill>
          <a:blip r:embed="rId14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133" name="object 62"/>
          <p:cNvPicPr/>
          <p:nvPr/>
        </p:nvPicPr>
        <p:blipFill>
          <a:blip r:embed="rId15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134" name="object 63"/>
          <p:cNvPicPr/>
          <p:nvPr/>
        </p:nvPicPr>
        <p:blipFill>
          <a:blip r:embed="rId16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135" name="object 64"/>
          <p:cNvPicPr/>
          <p:nvPr/>
        </p:nvPicPr>
        <p:blipFill>
          <a:blip r:embed="rId17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136" name="object 65"/>
          <p:cNvPicPr/>
          <p:nvPr/>
        </p:nvPicPr>
        <p:blipFill>
          <a:blip r:embed="rId18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137" name="CustomShape 8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8" name="object 67"/>
          <p:cNvPicPr/>
          <p:nvPr/>
        </p:nvPicPr>
        <p:blipFill>
          <a:blip r:embed="rId19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139" name="object 68"/>
          <p:cNvPicPr/>
          <p:nvPr/>
        </p:nvPicPr>
        <p:blipFill>
          <a:blip r:embed="rId20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40" name="CustomShape 9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10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2" name="object 48"/>
          <p:cNvPicPr/>
          <p:nvPr/>
        </p:nvPicPr>
        <p:blipFill>
          <a:blip r:embed="rId21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43" name="Рисунок 7"/>
          <p:cNvPicPr/>
          <p:nvPr/>
        </p:nvPicPr>
        <p:blipFill>
          <a:blip r:embed="rId22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sp>
        <p:nvSpPr>
          <p:cNvPr id="144" name="CustomShape 11"/>
          <p:cNvSpPr/>
          <p:nvPr/>
        </p:nvSpPr>
        <p:spPr>
          <a:xfrm>
            <a:off x="217800" y="7116840"/>
            <a:ext cx="7335720" cy="3573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12"/>
          <p:cNvSpPr/>
          <p:nvPr/>
        </p:nvSpPr>
        <p:spPr>
          <a:xfrm>
            <a:off x="393840" y="839592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rPr dirty="0"/>
              <a:t/>
            </a:r>
            <a:br>
              <a:rPr dirty="0"/>
            </a:b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Смедляева</a:t>
            </a: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Зейнеб</a:t>
            </a: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Меметовна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13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7" name="object 48"/>
          <p:cNvPicPr/>
          <p:nvPr/>
        </p:nvPicPr>
        <p:blipFill>
          <a:blip r:embed="rId21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48" name="CustomShape 14"/>
          <p:cNvSpPr/>
          <p:nvPr/>
        </p:nvSpPr>
        <p:spPr>
          <a:xfrm>
            <a:off x="4008600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09:00 – 16:45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0" name="Рисунок 7"/>
          <p:cNvPicPr/>
          <p:nvPr/>
        </p:nvPicPr>
        <p:blipFill>
          <a:blip r:embed="rId22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51" name="CustomShape 16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42346" y="0"/>
            <a:ext cx="259228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700" b="1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itchFamily="18" charset="0"/>
              </a:rPr>
              <a:t>МЕРОПРИЯТИЯ НА ОКТЯБРЬ 2026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Table 1"/>
          <p:cNvGraphicFramePr/>
          <p:nvPr/>
        </p:nvGraphicFramePr>
        <p:xfrm>
          <a:off x="272880" y="1842480"/>
          <a:ext cx="7178400" cy="5399208"/>
        </p:xfrm>
        <a:graphic>
          <a:graphicData uri="http://schemas.openxmlformats.org/drawingml/2006/table">
            <a:tbl>
              <a:tblPr/>
              <a:tblGrid>
                <a:gridCol w="697058"/>
                <a:gridCol w="5291182"/>
                <a:gridCol w="1190160"/>
              </a:tblGrid>
              <a:tr h="45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09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работа с компьютером)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3217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19.10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психологии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3160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20.10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 (работа со смартфоном)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21.10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(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21.10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рукоделия–изготовление декоративных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тыков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47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22.10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«Разумное тело» – оздоровительная гимнастика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09:00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4147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22.10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(работа с компьютером)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6105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22.10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Крымский травник –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фитопродукция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Крыма. З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накомство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историей и философией бренда.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+mn-ea"/>
                        </a:rPr>
                        <a:t>23.10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«Я художник-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я так вижу»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мастер –класс 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к международному Дню художника.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</a:tbl>
          </a:graphicData>
        </a:graphic>
      </p:graphicFrame>
      <p:pic>
        <p:nvPicPr>
          <p:cNvPr id="153" name="object 33"/>
          <p:cNvPicPr/>
          <p:nvPr/>
        </p:nvPicPr>
        <p:blipFill>
          <a:blip r:embed="rId2" cstate="print"/>
          <a:stretch/>
        </p:blipFill>
        <p:spPr>
          <a:xfrm>
            <a:off x="3819240" y="-46873"/>
            <a:ext cx="3710160" cy="1648440"/>
          </a:xfrm>
          <a:prstGeom prst="rect">
            <a:avLst/>
          </a:prstGeom>
          <a:ln>
            <a:noFill/>
          </a:ln>
        </p:spPr>
      </p:pic>
      <p:pic>
        <p:nvPicPr>
          <p:cNvPr id="154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6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157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158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159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160" name="CustomShape 3"/>
          <p:cNvSpPr/>
          <p:nvPr/>
        </p:nvSpPr>
        <p:spPr>
          <a:xfrm>
            <a:off x="4668840" y="353160"/>
            <a:ext cx="2437920" cy="185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ОКТЯБРЬ</a:t>
            </a: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1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4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2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163" name="CustomShape 5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6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5" name="object 53"/>
          <p:cNvPicPr/>
          <p:nvPr/>
        </p:nvPicPr>
        <p:blipFill>
          <a:blip r:embed="rId9" cstate="print"/>
          <a:stretch/>
        </p:blipFill>
        <p:spPr>
          <a:xfrm>
            <a:off x="2244240" y="792000"/>
            <a:ext cx="111240" cy="163080"/>
          </a:xfrm>
          <a:prstGeom prst="rect">
            <a:avLst/>
          </a:prstGeom>
          <a:ln>
            <a:noFill/>
          </a:ln>
        </p:spPr>
      </p:pic>
      <p:pic>
        <p:nvPicPr>
          <p:cNvPr id="166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167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168" name="CustomShape 7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9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170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171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172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173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174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175" name="CustomShape 8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6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177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78" name="CustomShape 9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CustomShape 10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0" name="object 48"/>
          <p:cNvPicPr/>
          <p:nvPr/>
        </p:nvPicPr>
        <p:blipFill>
          <a:blip r:embed="rId20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7"/>
          <p:cNvPicPr/>
          <p:nvPr/>
        </p:nvPicPr>
        <p:blipFill>
          <a:blip r:embed="rId21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sp>
        <p:nvSpPr>
          <p:cNvPr id="182" name="CustomShape 11"/>
          <p:cNvSpPr/>
          <p:nvPr/>
        </p:nvSpPr>
        <p:spPr>
          <a:xfrm>
            <a:off x="217800" y="7116840"/>
            <a:ext cx="7335720" cy="3573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12"/>
          <p:cNvSpPr/>
          <p:nvPr/>
        </p:nvSpPr>
        <p:spPr>
          <a:xfrm>
            <a:off x="393840" y="839592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rPr dirty="0"/>
              <a:t/>
            </a:r>
            <a:br>
              <a:rPr dirty="0"/>
            </a:b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Смедляева</a:t>
            </a: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Зейнеб</a:t>
            </a: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Меметовна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13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5" name="object 48"/>
          <p:cNvPicPr/>
          <p:nvPr/>
        </p:nvPicPr>
        <p:blipFill>
          <a:blip r:embed="rId20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86" name="CustomShape 14"/>
          <p:cNvSpPr/>
          <p:nvPr/>
        </p:nvSpPr>
        <p:spPr>
          <a:xfrm>
            <a:off x="4008600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09:00 – 16:45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8" name="Рисунок 7"/>
          <p:cNvPicPr/>
          <p:nvPr/>
        </p:nvPicPr>
        <p:blipFill>
          <a:blip r:embed="rId21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89" name="CustomShape 16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Table 1"/>
          <p:cNvGraphicFramePr/>
          <p:nvPr/>
        </p:nvGraphicFramePr>
        <p:xfrm>
          <a:off x="272880" y="1842480"/>
          <a:ext cx="7178400" cy="4696224"/>
        </p:xfrm>
        <a:graphic>
          <a:graphicData uri="http://schemas.openxmlformats.org/drawingml/2006/table">
            <a:tbl>
              <a:tblPr/>
              <a:tblGrid>
                <a:gridCol w="697058"/>
                <a:gridCol w="5291182"/>
                <a:gridCol w="1190160"/>
              </a:tblGrid>
              <a:tr h="458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26.10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психологии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27.10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(работа со смартфоном)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28.10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(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28.10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рукоделия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29.10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«Разумное тело» – оздоровительная гимнастика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09:00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29.10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Ярмарка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народных промыслов (г.Симферополь)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время</a:t>
                      </a:r>
                      <a:r>
                        <a:rPr lang="ru-RU" sz="16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уточняется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29.10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компьютерной грамотности  (работа с компьютером)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30.10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Праздничное мероприятие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 Дню бабушек и дедушек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3" name="object 33"/>
          <p:cNvPicPr/>
          <p:nvPr/>
        </p:nvPicPr>
        <p:blipFill>
          <a:blip r:embed="rId2" cstate="print"/>
          <a:stretch/>
        </p:blipFill>
        <p:spPr>
          <a:xfrm>
            <a:off x="3819240" y="-46873"/>
            <a:ext cx="3710160" cy="1648440"/>
          </a:xfrm>
          <a:prstGeom prst="rect">
            <a:avLst/>
          </a:prstGeom>
          <a:ln>
            <a:noFill/>
          </a:ln>
        </p:spPr>
      </p:pic>
      <p:pic>
        <p:nvPicPr>
          <p:cNvPr id="154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6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157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158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159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160" name="CustomShape 3"/>
          <p:cNvSpPr/>
          <p:nvPr/>
        </p:nvSpPr>
        <p:spPr>
          <a:xfrm>
            <a:off x="4668840" y="353160"/>
            <a:ext cx="2437920" cy="185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ОКТЯБРЬ</a:t>
            </a: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1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4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2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163" name="CustomShape 5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6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5" name="object 53"/>
          <p:cNvPicPr/>
          <p:nvPr/>
        </p:nvPicPr>
        <p:blipFill>
          <a:blip r:embed="rId9" cstate="print"/>
          <a:stretch/>
        </p:blipFill>
        <p:spPr>
          <a:xfrm>
            <a:off x="2244240" y="792000"/>
            <a:ext cx="111240" cy="163080"/>
          </a:xfrm>
          <a:prstGeom prst="rect">
            <a:avLst/>
          </a:prstGeom>
          <a:ln>
            <a:noFill/>
          </a:ln>
        </p:spPr>
      </p:pic>
      <p:pic>
        <p:nvPicPr>
          <p:cNvPr id="166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167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168" name="CustomShape 7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9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170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171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172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173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174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175" name="CustomShape 8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6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177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78" name="CustomShape 9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CustomShape 10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0" name="object 48"/>
          <p:cNvPicPr/>
          <p:nvPr/>
        </p:nvPicPr>
        <p:blipFill>
          <a:blip r:embed="rId20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7"/>
          <p:cNvPicPr/>
          <p:nvPr/>
        </p:nvPicPr>
        <p:blipFill>
          <a:blip r:embed="rId21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sp>
        <p:nvSpPr>
          <p:cNvPr id="182" name="CustomShape 11"/>
          <p:cNvSpPr/>
          <p:nvPr/>
        </p:nvSpPr>
        <p:spPr>
          <a:xfrm>
            <a:off x="217800" y="7116840"/>
            <a:ext cx="7335720" cy="3573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12"/>
          <p:cNvSpPr/>
          <p:nvPr/>
        </p:nvSpPr>
        <p:spPr>
          <a:xfrm>
            <a:off x="393840" y="839592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rPr dirty="0"/>
              <a:t/>
            </a:r>
            <a:br>
              <a:rPr dirty="0"/>
            </a:b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Смедляева</a:t>
            </a: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Зейнеб</a:t>
            </a: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1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Меметовна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13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5" name="object 48"/>
          <p:cNvPicPr/>
          <p:nvPr/>
        </p:nvPicPr>
        <p:blipFill>
          <a:blip r:embed="rId20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86" name="CustomShape 14"/>
          <p:cNvSpPr/>
          <p:nvPr/>
        </p:nvSpPr>
        <p:spPr>
          <a:xfrm>
            <a:off x="4008600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09:00 – 16:45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8" name="Рисунок 7"/>
          <p:cNvPicPr/>
          <p:nvPr/>
        </p:nvPicPr>
        <p:blipFill>
          <a:blip r:embed="rId21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89" name="CustomShape 16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3717</TotalTime>
  <Words>603</Words>
  <Application>Microsoft Office PowerPoint</Application>
  <PresentationFormat>Произвольный</PresentationFormat>
  <Paragraphs>188</Paragraphs>
  <Slides>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Office Theme</vt:lpstr>
      <vt:lpstr>Office Theme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177</cp:revision>
  <cp:lastPrinted>2026-07-24T14:10:56Z</cp:lastPrinted>
  <dcterms:created xsi:type="dcterms:W3CDTF">2025-11-06T11:20:25Z</dcterms:created>
  <dcterms:modified xsi:type="dcterms:W3CDTF">2026-09-29T06:46:44Z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3</vt:i4>
  </property>
</Properties>
</file>