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02" y="12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20650" y="694690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77457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2000" spc="-10" smtClean="0"/>
              <a:t>МЕРОПРИЯТИЯ </a:t>
            </a:r>
            <a:r>
              <a:rPr lang="ru-RU" sz="2000" spc="-10" dirty="0" smtClean="0"/>
              <a:t>н</a:t>
            </a:r>
            <a:r>
              <a:rPr lang="ru-RU" sz="2000" dirty="0" smtClean="0"/>
              <a:t>а октябрь </a:t>
            </a:r>
            <a:r>
              <a:rPr sz="2000" spc="-20" smtClean="0"/>
              <a:t>202</a:t>
            </a:r>
            <a:r>
              <a:rPr lang="ru-RU" sz="2000" spc="-20" dirty="0"/>
              <a:t>6</a:t>
            </a:r>
            <a:endParaRPr sz="20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577850" y="8394700"/>
            <a:ext cx="5165340" cy="1831527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28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28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28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Республика Крым, Советский район, п. Советский, ул. 50 лет СССР,4а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+ 7 978 064 27 47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Крылова Татьяна Александровна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244850" y="7327901"/>
            <a:ext cx="3962399" cy="10470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4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  </a:t>
            </a:r>
            <a:r>
              <a:rPr sz="14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4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18</a:t>
            </a:r>
            <a:r>
              <a:rPr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lang="ru-RU" sz="1400" b="1" spc="-2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9:00 – 16:45</a:t>
            </a: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064250" y="8928100"/>
            <a:ext cx="97662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just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dirty="0" err="1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 Республике Крым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241300"/>
            <a:ext cx="2732456" cy="1219200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sz="1600"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sz="1600"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sz="1600"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8166100"/>
            <a:ext cx="81541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40450" y="8318500"/>
            <a:ext cx="601642" cy="533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425450" y="1658620"/>
          <a:ext cx="6946901" cy="5634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742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5173224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81293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1374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начала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4403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Трансляция РО «Знание», 1 октября – наш день: говорим о главном для пожилых людей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3717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Встреча с банком ВТБ, урок финансовой грамотности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</a:tr>
              <a:tr h="3592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09.10.2026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Встреча с работником районной больницы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</a:txBody>
                  <a:tcPr/>
                </a:tc>
              </a:tr>
              <a:tr h="346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Урок рукоделия, </a:t>
                      </a:r>
                      <a:r>
                        <a:rPr lang="ru-RU" sz="11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бисероплетения</a:t>
                      </a: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1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паперкрафт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</a:tr>
              <a:tr h="3528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Урок пенсионной грамотности в формате ВКС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Индивидуальное консультирование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algn="ctr"/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4843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«Край янтаря и волны бирюзовой»- виртуальная экскурсия по памятным местам города и области ( 2026- год празднования</a:t>
                      </a:r>
                      <a:r>
                        <a:rPr lang="ru-RU" sz="11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80-летия Калининградской области) совместно в </a:t>
                      </a:r>
                      <a:r>
                        <a:rPr lang="ru-RU" sz="110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Цетральной</a:t>
                      </a:r>
                      <a:r>
                        <a:rPr lang="ru-RU" sz="11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библиотекой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11:30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66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«Зарядка для ума»,  занятия по </a:t>
                      </a:r>
                      <a:r>
                        <a:rPr lang="ru-RU" sz="11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нейрогимнастике</a:t>
                      </a: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лечебное рисование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4843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23.10.2026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Тематическая экскурсия в Советский музей «Бессмертие подвига», посвященное </a:t>
                      </a: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дню памяти и славы Крымских партизанских подпольщиков, совместно с партией «Единая Россия</a:t>
                      </a:r>
                      <a:endParaRPr lang="ru-RU" sz="1100" b="0" baseline="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mtClean="0">
                          <a:latin typeface="Times New Roman" pitchFamily="18" charset="0"/>
                          <a:cs typeface="Times New Roman" pitchFamily="18" charset="0"/>
                        </a:rPr>
                        <a:t>10:30</a:t>
                      </a:r>
                      <a:endParaRPr lang="ru-RU" sz="11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4285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Урок цифровой грамотности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</a:tr>
              <a:tr h="4285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27.10.2026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Просмотр фильма Русского географического общества«Карачаево-Черкесия и Эльбрус: Лазурные озера, горные пейзажи и тайны местной культуры»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11:30</a:t>
                      </a:r>
                    </a:p>
                  </a:txBody>
                  <a:tcPr/>
                </a:tc>
              </a:tr>
              <a:tr h="351375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  29.10.2026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Посещение районного дома культуры, развлекательная программа «Вместе веселее»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351375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  29.10.2026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Ярмарка народных промыслов на базе Центра общения в г.Симферополе</a:t>
                      </a:r>
                      <a:endParaRPr lang="ru-RU" sz="1100" baseline="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Время уточняется</a:t>
                      </a:r>
                      <a:endParaRPr lang="ru-RU" sz="11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</TotalTime>
  <Words>237</Words>
  <Application>Microsoft Office PowerPoint</Application>
  <PresentationFormat>Произвольный</PresentationFormat>
  <Paragraphs>49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091KrylovaTA</cp:lastModifiedBy>
  <cp:revision>98</cp:revision>
  <dcterms:created xsi:type="dcterms:W3CDTF">2025-11-06T11:20:25Z</dcterms:created>
  <dcterms:modified xsi:type="dcterms:W3CDTF">2026-09-23T12:38:20Z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