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30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4B7C5-E654-485C-AB96-18DC871271C6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C2084-5938-4043-BF17-7665CA9363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C2084-5938-4043-BF17-7665CA93638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1"/>
            <a:ext cx="3720388" cy="1428700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480299"/>
            <a:ext cx="7345680" cy="31039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</a:t>
            </a:r>
            <a:r>
              <a:rPr lang="ru-RU" spc="-10" dirty="0" smtClean="0"/>
              <a:t>ИЯ</a:t>
            </a: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Ялта ул. Киевская, д.10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+7(3654)222271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Ващишен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Ольга Федоровна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2940050" y="7556500"/>
            <a:ext cx="3505200" cy="1429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 пятница                                 09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:00 -  16:45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4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Крым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0"/>
            <a:ext cx="2518182" cy="1155700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369050" y="7937500"/>
            <a:ext cx="494102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673850" y="8242300"/>
            <a:ext cx="533400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501650" y="1308100"/>
          <a:ext cx="6781799" cy="8458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073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1864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302078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Онлайн-эфир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РО Знание «1 октября - наш день: говорим о главном для пожилых людей»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10:0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06.10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Просмотр фильма, представленного РГО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11:</a:t>
                      </a:r>
                      <a:r>
                        <a:rPr lang="ru-RU" sz="1800" b="0" u="none" strike="noStrike" spc="-26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/>
                </a:tc>
              </a:tr>
              <a:tr h="7772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09.10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Урок компьютерной грамотности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Просмотр фильма, представленного РГО</a:t>
                      </a:r>
                      <a:endParaRPr kumimoji="0" lang="ru-RU" sz="1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12:00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13.10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Экскурсия по культурно-историческим достопримечательностям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Ялты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8991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15.10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Тематическая лекция по вопросам разъяснения пенсионного законодательства в режиме </a:t>
                      </a:r>
                      <a:r>
                        <a:rPr lang="ru-RU" sz="18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ВКС</a:t>
                      </a:r>
                      <a:endParaRPr lang="ru-RU" sz="18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10:00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1044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15.10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Индивидуальное консультирование по пенсионным вопросам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16.10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Урок финансовой грамотности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44534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 класс: «Кройки и шитья»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44534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23.10</a:t>
                      </a:r>
                      <a:endParaRPr lang="ru-RU" sz="1800" b="1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Встреча с сотрудниками  ФМБА «Ялтинская городская больница»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u="none" strike="noStrike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5193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27.10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Экскурсия по культурно-историческим достопримечательностям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Ялты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29.10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Участие в ярмарке народных промыслов</a:t>
                      </a:r>
                      <a:endParaRPr lang="ru-RU" sz="1800" b="0" baseline="0" dirty="0" smtClean="0">
                        <a:solidFill>
                          <a:srgbClr val="231F2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r>
                        <a:rPr lang="ru-RU" sz="1800" b="0" u="none" strike="noStrike" spc="-11" baseline="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 уточняется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/>
                </a:tc>
              </a:tr>
              <a:tr h="45719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30.10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Западноевропейское искусство </a:t>
                      </a:r>
                      <a:r>
                        <a:rPr kumimoji="0" lang="en-US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XVII </a:t>
                      </a: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12355</TotalTime>
  <Words>167</Words>
  <Application>Microsoft Office PowerPoint</Application>
  <PresentationFormat>Произвольный</PresentationFormat>
  <Paragraphs>53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305</cp:lastModifiedBy>
  <cp:revision>695</cp:revision>
  <dcterms:created xsi:type="dcterms:W3CDTF">2025-11-06T11:20:25Z</dcterms:created>
  <dcterms:modified xsi:type="dcterms:W3CDTF">2026-09-25T05:52:40Z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