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220" d="100"/>
          <a:sy n="220" d="100"/>
        </p:scale>
        <p:origin x="546" y="100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20650" y="694690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>н</a:t>
            </a:r>
            <a:r>
              <a:rPr lang="ru-RU" dirty="0" smtClean="0"/>
              <a:t>а </a:t>
            </a:r>
            <a:r>
              <a:rPr lang="ru-RU" dirty="0" smtClean="0"/>
              <a:t>сентябрь</a:t>
            </a:r>
            <a:br>
              <a:rPr lang="ru-RU" dirty="0" smtClean="0"/>
            </a:b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77850" y="8394700"/>
            <a:ext cx="5165340" cy="231884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28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 Республика Крым, г.Белогорск, ул.Симферопольская/пер.Симферопольский 28/6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+7978 7480221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Олейникова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Елена Ивановна</a:t>
            </a:r>
            <a:endParaRPr lang="ru-RU" sz="13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Республика Крым, Нижнегорский район, п. Нижнегорский, ул.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244850" y="7327901"/>
            <a:ext cx="3962399" cy="1047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sz="14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4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9:00 – 16:45</a:t>
            </a: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064250" y="8928100"/>
            <a:ext cx="97662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just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8166100"/>
            <a:ext cx="81541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40450" y="8318500"/>
            <a:ext cx="601642" cy="533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958850" y="1536700"/>
          <a:ext cx="6104264" cy="5751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95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36196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047006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176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9061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01.09</a:t>
                      </a:r>
                      <a:endParaRPr lang="ru-RU" sz="12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Интеллектуальная викторина «Учение-свет»</a:t>
                      </a:r>
                      <a:endParaRPr lang="ru-RU" sz="12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200" b="0" spc="-10" dirty="0" smtClean="0">
                        <a:solidFill>
                          <a:srgbClr val="231F2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25415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03.09</a:t>
                      </a:r>
                      <a:endParaRPr lang="ru-RU" sz="1200" b="1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Голосуем сердцем – воспитываем примером: выборы в России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 территории ЦОСП в режиме ВКС, РО «Знание»)</a:t>
                      </a:r>
                      <a:endParaRPr lang="ru-RU" sz="12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390" marR="6839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1769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03.09</a:t>
                      </a:r>
                      <a:endParaRPr lang="ru-RU" sz="1200" b="1" dirty="0" smtClean="0"/>
                    </a:p>
                    <a:p>
                      <a:endParaRPr lang="ru-RU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фильма РГО «История РГО: от Николая </a:t>
                      </a: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до</a:t>
                      </a:r>
                      <a:r>
                        <a:rPr lang="en-US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XVII 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Сьезда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Кремле»</a:t>
                      </a:r>
                      <a:endParaRPr lang="ru-RU" sz="12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19061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04.09</a:t>
                      </a:r>
                      <a:endParaRPr lang="ru-RU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Шахматный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турнир, посвященный дню знаний</a:t>
                      </a:r>
                      <a:r>
                        <a:rPr lang="ru-RU" sz="12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81001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04.09</a:t>
                      </a:r>
                      <a:endParaRPr lang="ru-RU" sz="1200" b="1" dirty="0" smtClean="0"/>
                    </a:p>
                    <a:p>
                      <a:endParaRPr lang="ru-RU" sz="1200" b="1" dirty="0" smtClean="0"/>
                    </a:p>
                    <a:p>
                      <a:endParaRPr lang="ru-RU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фильма РГО «Век Вернадского»   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274321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08.09</a:t>
                      </a:r>
                      <a:endParaRPr lang="ru-RU" sz="1200" b="1" dirty="0" smtClean="0"/>
                    </a:p>
                    <a:p>
                      <a:endParaRPr lang="ru-RU" sz="12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финансовой грамотности с ВТБ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1769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10.09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цифровой грамотности: </a:t>
                      </a:r>
                      <a:r>
                        <a:rPr lang="ru-RU" sz="12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индивидуальное консультирование по  созданию  цифрового </a:t>
                      </a:r>
                      <a:r>
                        <a:rPr lang="en-US" sz="12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ID</a:t>
                      </a:r>
                      <a:r>
                        <a:rPr lang="ru-RU" sz="12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en-US" sz="12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ru-RU" sz="12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en-US" sz="1200" b="0" u="none" strike="noStrike" baseline="0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X </a:t>
                      </a:r>
                      <a:endParaRPr lang="ru-RU" sz="12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19061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11.09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Концерт активистов ЦОСП «Школьные годы чудесные»</a:t>
                      </a:r>
                      <a:endParaRPr lang="ru-RU" sz="12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11:00   </a:t>
                      </a:r>
                    </a:p>
                  </a:txBody>
                  <a:tcPr/>
                </a:tc>
              </a:tr>
              <a:tr h="190617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15.09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Встреча с врачом- терапевтом: «Вакцинация против гриппа!» 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11:00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769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17.09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Тематическая лекция по вопросам разъяснения пенсионного законодательства , проводит начальник УУП Бондаренко С.В.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5281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17.09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Индивидуальное консультирование по пенсионным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25.09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Шахматный турнир, посвященный Дню пожилого человека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5605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30.09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Песенный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флешмоб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совместно с ЦОСП в г.Симферополе на тему: «Народные песни» ко Дню пожилого человека </a:t>
                      </a:r>
                    </a:p>
                    <a:p>
                      <a:r>
                        <a:rPr lang="ru-RU" sz="120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ru-RU" sz="120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формате ВКС)</a:t>
                      </a:r>
                      <a:endParaRPr lang="ru-RU" sz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3263</TotalTime>
  <Words>222</Words>
  <Application>Microsoft Office PowerPoint</Application>
  <PresentationFormat>Произвольный</PresentationFormat>
  <Paragraphs>55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Admin</cp:lastModifiedBy>
  <cp:revision>277</cp:revision>
  <dcterms:created xsi:type="dcterms:W3CDTF">2025-11-06T11:20:25Z</dcterms:created>
  <dcterms:modified xsi:type="dcterms:W3CDTF">2026-08-28T14:54:34Z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