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40" d="100"/>
          <a:sy n="140" d="100"/>
        </p:scale>
        <p:origin x="-1680" y="209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B0742-923B-4C84-8746-3F0C4BC07F06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CFA1F-8BA9-4738-B68F-500720A35F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3CFA1F-8BA9-4738-B68F-500720A35F0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467068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/>
              <a:t>НА</a:t>
            </a:r>
            <a:r>
              <a:rPr spc="-5"/>
              <a:t> </a:t>
            </a:r>
            <a:r>
              <a:rPr lang="ru-RU" spc="-5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lang="ru-RU"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Республика Крым, Ленинский район,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. Ленино ул. Трудовая, 2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+7 978 8176043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Савченко Лидия Анатольевна</a:t>
            </a:r>
            <a:endParaRPr lang="ru-RU"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6846898"/>
            <a:ext cx="329755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/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lang="ru-RU"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</a:p>
          <a:p>
            <a:pPr marR="5080" algn="r"/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понедельник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18:00</a:t>
            </a:r>
          </a:p>
          <a:p>
            <a:pPr marR="5080" algn="r"/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09:00 – 16:45</a:t>
            </a:r>
            <a:endParaRPr lang="ru-RU"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5037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lang="ru-RU" sz="800" spc="5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lang="ru-RU" sz="800" spc="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lang="ru-RU" sz="800" dirty="0" smtClean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lang="ru-RU" sz="800" spc="45" dirty="0" smtClean="0">
                <a:solidFill>
                  <a:srgbClr val="FFFFFF"/>
                </a:solidFill>
                <a:latin typeface="Calibri"/>
                <a:cs typeface="Calibri"/>
              </a:rPr>
              <a:t> Республике Крым</a:t>
            </a:r>
            <a:endParaRPr lang="ru-RU"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349226" y="2278637"/>
          <a:ext cx="6786585" cy="5641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048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3862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50675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198924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14208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+mn-lt"/>
                          <a:cs typeface="Calibri"/>
                        </a:rPr>
                        <a:t>03.09.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Times New Roman" pitchFamily="18" charset="0"/>
                        </a:rPr>
                        <a:t>РО «Знание» прямой эфир на тему  «Голосуем сердцем- воспитываем примером: выборы в Росси»</a:t>
                      </a:r>
                      <a:endParaRPr lang="ru-RU" sz="1200" b="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10:00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14208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09.09.</a:t>
                      </a:r>
                      <a:endParaRPr lang="ru-RU" sz="12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Times New Roman" pitchFamily="18" charset="0"/>
                        </a:rPr>
                        <a:t>Час памяти «Жизнь - Отечеству, честь- никому »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+mn-lt"/>
                          <a:cs typeface="Times New Roman" pitchFamily="18" charset="0"/>
                        </a:rPr>
                        <a:t>(День памяти воинов, павших в Крымской</a:t>
                      </a:r>
                      <a:r>
                        <a:rPr lang="ru-RU" sz="1200" b="0" baseline="0" dirty="0" smtClean="0">
                          <a:latin typeface="+mn-lt"/>
                          <a:cs typeface="Times New Roman" pitchFamily="18" charset="0"/>
                        </a:rPr>
                        <a:t> войне 1853-1856гг.)</a:t>
                      </a:r>
                      <a:endParaRPr lang="ru-RU" sz="1200" b="0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10:00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19892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+mn-lt"/>
                          <a:cs typeface="Calibri"/>
                        </a:rPr>
                        <a:t>15.09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+mn-lt"/>
                          <a:cs typeface="Calibri"/>
                        </a:rPr>
                        <a:t>15.09.</a:t>
                      </a:r>
                      <a:endParaRPr lang="ru-RU" sz="12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Экологическая викторина ко Дню Леса в Росси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РГО. Просмотр фильма </a:t>
                      </a: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«Россия. Виртуальное путешествие»</a:t>
                      </a:r>
                      <a:endParaRPr lang="ru-RU" sz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11:00</a:t>
                      </a:r>
                    </a:p>
                    <a:p>
                      <a:endParaRPr lang="ru-RU" sz="1200" b="0" dirty="0" smtClean="0">
                        <a:latin typeface="+mn-lt"/>
                      </a:endParaRPr>
                    </a:p>
                    <a:p>
                      <a:r>
                        <a:rPr lang="ru-RU" sz="1200" b="0" dirty="0" smtClean="0">
                          <a:latin typeface="+mn-lt"/>
                        </a:rPr>
                        <a:t>12:00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  <a:tr h="198924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17.09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17.09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Тематическая лекция по вопросам разъяснения пенсионного законодательства (в режиме ВКС)</a:t>
                      </a:r>
                      <a:endParaRPr lang="ru-RU" sz="1200" dirty="0" smtClean="0">
                        <a:latin typeface="+mn-lt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+mn-lt"/>
                        </a:rPr>
                        <a:t>Индивидуальное консультирование</a:t>
                      </a:r>
                      <a:r>
                        <a:rPr lang="ru-RU" sz="1200" baseline="0" dirty="0" smtClean="0">
                          <a:latin typeface="+mn-lt"/>
                        </a:rPr>
                        <a:t> по пенсионным вопросам</a:t>
                      </a:r>
                      <a:endParaRPr lang="ru-RU" sz="12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 время уточняется </a:t>
                      </a:r>
                      <a:endParaRPr lang="ru-RU" sz="1200" dirty="0"/>
                    </a:p>
                  </a:txBody>
                  <a:tcPr/>
                </a:tc>
              </a:tr>
              <a:tr h="150061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18.09.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</a:rPr>
                        <a:t> Историческая</a:t>
                      </a:r>
                      <a:r>
                        <a:rPr lang="ru-RU" sz="1200" baseline="0" dirty="0" smtClean="0">
                          <a:latin typeface="+mn-lt"/>
                        </a:rPr>
                        <a:t> мозаика « Здесь судьбою мы живем одной» ( к Дню образования поселка Ленино 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222015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22.09</a:t>
                      </a:r>
                    </a:p>
                    <a:p>
                      <a:endParaRPr lang="ru-RU" sz="1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Витаминный чай для бойцов</a:t>
                      </a:r>
                      <a:r>
                        <a:rPr lang="ru-RU" sz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 СВО ( фасовка чая)</a:t>
                      </a:r>
                      <a:endParaRPr lang="ru-RU" sz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10:00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210883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24.09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24.09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«Угадай мелодию: морские и курортные хиты» ко Всемирному</a:t>
                      </a:r>
                      <a:r>
                        <a:rPr lang="ru-RU" sz="1200" baseline="0" dirty="0" smtClean="0"/>
                        <a:t> Дню моря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РГО. Просмотр фильма </a:t>
                      </a: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«Арктика. Зазеркалье»</a:t>
                      </a:r>
                      <a:r>
                        <a:rPr lang="ru-RU" sz="1200" b="0" i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10:00</a:t>
                      </a:r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11:00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144841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25.09.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Урок финансовой грамотности  ( банк ВТБ)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11:00</a:t>
                      </a:r>
                      <a:endParaRPr lang="ru-RU" sz="1200" dirty="0"/>
                    </a:p>
                  </a:txBody>
                  <a:tcPr/>
                </a:tc>
              </a:tr>
              <a:tr h="198924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28.09</a:t>
                      </a:r>
                    </a:p>
                    <a:p>
                      <a:endParaRPr lang="ru-RU" sz="1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</a:rPr>
                        <a:t>Битва умов : шашечные</a:t>
                      </a:r>
                      <a:r>
                        <a:rPr lang="ru-RU" sz="1200" baseline="0" dirty="0" smtClean="0">
                          <a:latin typeface="+mn-lt"/>
                        </a:rPr>
                        <a:t> </a:t>
                      </a:r>
                      <a:r>
                        <a:rPr lang="ru-RU" sz="1200" baseline="0" dirty="0" smtClean="0">
                          <a:latin typeface="+mn-lt"/>
                        </a:rPr>
                        <a:t>посиделки ( к  </a:t>
                      </a:r>
                      <a:r>
                        <a:rPr lang="ru-RU" sz="1200" b="0" i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Дню пожилого человека)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10:00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177464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30.09.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Вот и год прошел!!!!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10:00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11977</TotalTime>
  <Words>235</Words>
  <Application>Microsoft Office PowerPoint</Application>
  <PresentationFormat>Произвольный</PresentationFormat>
  <Paragraphs>61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user</cp:lastModifiedBy>
  <cp:revision>392</cp:revision>
  <dcterms:created xsi:type="dcterms:W3CDTF">2025-11-06T11:20:25Z</dcterms:created>
  <dcterms:modified xsi:type="dcterms:W3CDTF">2026-08-25T12:08:10Z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