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6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20650" y="694690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z="2000" spc="-10" dirty="0" smtClean="0"/>
              <a:t>МЕРОПРИЯТИЯ </a:t>
            </a:r>
            <a:r>
              <a:rPr lang="ru-RU" sz="2000" spc="-10" dirty="0" smtClean="0"/>
              <a:t/>
            </a:r>
            <a:br>
              <a:rPr lang="ru-RU" sz="2000" spc="-10" dirty="0" smtClean="0"/>
            </a:br>
            <a:r>
              <a:rPr lang="ru-RU" sz="2000" spc="-10" smtClean="0"/>
              <a:t>н</a:t>
            </a:r>
            <a:r>
              <a:rPr lang="ru-RU" sz="2000" smtClean="0"/>
              <a:t>а сентябрь </a:t>
            </a:r>
            <a:br>
              <a:rPr lang="ru-RU" sz="2000" smtClean="0"/>
            </a:br>
            <a:r>
              <a:rPr lang="ru-RU" sz="2000" smtClean="0"/>
              <a:t> </a:t>
            </a:r>
            <a:r>
              <a:rPr sz="2000" spc="-20" dirty="0" smtClean="0"/>
              <a:t>202</a:t>
            </a:r>
            <a:r>
              <a:rPr lang="ru-RU" sz="2000" spc="-20" dirty="0"/>
              <a:t>6</a:t>
            </a:r>
            <a:endParaRPr sz="2000"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577850" y="8394700"/>
            <a:ext cx="5165340" cy="1831527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28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28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28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Республика Крым, Нижнегорский район, п. Нижнегорский, ул. Лесная,5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+ 7 978 787 31 61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Здорова Оксана Владимировна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244850" y="7327901"/>
            <a:ext cx="3962399" cy="10470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4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  </a:t>
            </a:r>
            <a:r>
              <a:rPr sz="14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4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18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lang="ru-RU" sz="1400" b="1" spc="-20" dirty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9:00 – 16:45</a:t>
            </a: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064250" y="8928100"/>
            <a:ext cx="97662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 algn="just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</a:t>
            </a:r>
            <a:r>
              <a:rPr sz="800" spc="-10" dirty="0" err="1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 err="1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dirty="0" err="1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Республике Крым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241300"/>
            <a:ext cx="2732456" cy="1219200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sz="1600"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sz="1600"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sz="1600"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8166100"/>
            <a:ext cx="815410" cy="76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40450" y="8318500"/>
            <a:ext cx="601642" cy="533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425450" y="1658620"/>
          <a:ext cx="6946901" cy="6348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742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173224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81293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начала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01.09.2026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рукоделия.</a:t>
                      </a: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Аппликация из бисера.</a:t>
                      </a:r>
                      <a:endParaRPr lang="ru-RU" sz="11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03.09.2026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/>
                          <a:ea typeface="Calibri"/>
                          <a:cs typeface="Times New Roman"/>
                        </a:rPr>
                        <a:t>Лекция РО Знание в режиме ВКС. Тема: «Голосуем сердцем – воспитываем примером: выборы в России»</a:t>
                      </a:r>
                      <a:endParaRPr lang="ru-RU" sz="105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11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63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08.09.2026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День языков народов</a:t>
                      </a: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России.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  с  краеведом  </a:t>
                      </a:r>
                      <a:r>
                        <a:rPr lang="ru-RU" sz="1100" baseline="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Хайрединовым</a:t>
                      </a: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Д. Р</a:t>
                      </a:r>
                      <a:r>
                        <a:rPr lang="ru-RU" sz="1100" baseline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663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09.09.2026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цифровой грамотности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Знание – сила. 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 с начальником образования </a:t>
                      </a:r>
                      <a:r>
                        <a:rPr lang="ru-RU" sz="11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Нижнегорской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РГА Дрозд М.А.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Лекция по вопросам охраны здоровья.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 с работником районной больницы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444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17.09.2026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b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b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пенсионной грамотности в режиме ВКС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Индивидуальное консультирование по пенсионным вопросам</a:t>
                      </a:r>
                      <a:endParaRPr lang="ru-RU" sz="11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444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Просмотр документального фильма российского географического общества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</a:tr>
              <a:tr h="444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финансовой грамотности . Встреча с работниками банка ВТБ.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</a:tr>
              <a:tr h="364818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  28.09.2026</a:t>
                      </a: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Всемирный день моря. 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Тематическая встреча с работниками центральной районной библиотеки.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656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29.09.2026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Шашечный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турнир, приуроченный Дню пожилого человека</a:t>
                      </a:r>
                      <a:endParaRPr lang="ru-RU" sz="11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656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30.09.2026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цифровой грамотности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11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</TotalTime>
  <Words>200</Words>
  <Application>Microsoft Office PowerPoint</Application>
  <PresentationFormat>Произвольный</PresentationFormat>
  <Paragraphs>54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 на сентябрь  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Здорова Оксана</cp:lastModifiedBy>
  <cp:revision>99</cp:revision>
  <dcterms:created xsi:type="dcterms:W3CDTF">2025-11-06T11:20:25Z</dcterms:created>
  <dcterms:modified xsi:type="dcterms:W3CDTF">2026-08-26T07:57:43Z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