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6"/>
  </p:notesMasterIdLst>
  <p:sldIdLst>
    <p:sldId id="256" r:id="rId3"/>
    <p:sldId id="257" r:id="rId4"/>
    <p:sldId id="258" r:id="rId5"/>
  </p:sldIdLst>
  <p:sldSz cx="7556500" cy="106934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288" y="-120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23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6E1008F6-6A18-4C49-B6E2-E8E41F6A42F9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289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86" tIns="41893" rIns="83786" bIns="4189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82" y="4714969"/>
            <a:ext cx="5438711" cy="4467355"/>
          </a:xfrm>
          <a:prstGeom prst="rect">
            <a:avLst/>
          </a:prstGeom>
        </p:spPr>
        <p:txBody>
          <a:bodyPr vert="horz" lIns="83786" tIns="41893" rIns="83786" bIns="4189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23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F24B5AD8-AD75-4390-9D7E-05758FD820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830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B5AD8-AD75-4390-9D7E-05758FD820A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1440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object 33"/>
          <p:cNvPicPr/>
          <p:nvPr/>
        </p:nvPicPr>
        <p:blipFill>
          <a:blip r:embed="rId2" cstate="print"/>
          <a:stretch/>
        </p:blipFill>
        <p:spPr>
          <a:xfrm>
            <a:off x="3819240" y="15120"/>
            <a:ext cx="3710160" cy="1648440"/>
          </a:xfrm>
          <a:prstGeom prst="rect">
            <a:avLst/>
          </a:prstGeom>
          <a:ln>
            <a:noFill/>
          </a:ln>
        </p:spPr>
      </p:pic>
      <p:pic>
        <p:nvPicPr>
          <p:cNvPr id="77" name="object 36"/>
          <p:cNvPicPr/>
          <p:nvPr/>
        </p:nvPicPr>
        <p:blipFill>
          <a:blip r:embed="rId3" cstate="print"/>
          <a:stretch/>
        </p:blipFill>
        <p:spPr>
          <a:xfrm>
            <a:off x="644400" y="8176320"/>
            <a:ext cx="93240" cy="12276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771480" y="8178120"/>
            <a:ext cx="84600" cy="119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9" name="object 38"/>
          <p:cNvPicPr/>
          <p:nvPr/>
        </p:nvPicPr>
        <p:blipFill>
          <a:blip r:embed="rId4" cstate="print"/>
          <a:stretch/>
        </p:blipFill>
        <p:spPr>
          <a:xfrm>
            <a:off x="888840" y="8176320"/>
            <a:ext cx="282240" cy="122760"/>
          </a:xfrm>
          <a:prstGeom prst="rect">
            <a:avLst/>
          </a:prstGeom>
          <a:ln>
            <a:noFill/>
          </a:ln>
        </p:spPr>
      </p:pic>
      <p:pic>
        <p:nvPicPr>
          <p:cNvPr id="80" name="object 39"/>
          <p:cNvPicPr/>
          <p:nvPr/>
        </p:nvPicPr>
        <p:blipFill>
          <a:blip r:embed="rId5" cstate="print"/>
          <a:stretch/>
        </p:blipFill>
        <p:spPr>
          <a:xfrm>
            <a:off x="1201680" y="8176320"/>
            <a:ext cx="309240" cy="122760"/>
          </a:xfrm>
          <a:prstGeom prst="rect">
            <a:avLst/>
          </a:prstGeom>
          <a:ln>
            <a:noFill/>
          </a:ln>
        </p:spPr>
      </p:pic>
      <p:pic>
        <p:nvPicPr>
          <p:cNvPr id="81" name="object 40"/>
          <p:cNvPicPr/>
          <p:nvPr/>
        </p:nvPicPr>
        <p:blipFill>
          <a:blip r:embed="rId6" cstate="print"/>
          <a:stretch/>
        </p:blipFill>
        <p:spPr>
          <a:xfrm>
            <a:off x="1545480" y="8178120"/>
            <a:ext cx="100080" cy="119160"/>
          </a:xfrm>
          <a:prstGeom prst="rect">
            <a:avLst/>
          </a:prstGeom>
          <a:ln>
            <a:noFill/>
          </a:ln>
        </p:spPr>
      </p:pic>
      <p:pic>
        <p:nvPicPr>
          <p:cNvPr id="82" name="object 41"/>
          <p:cNvPicPr/>
          <p:nvPr/>
        </p:nvPicPr>
        <p:blipFill>
          <a:blip r:embed="rId7" cstate="print"/>
          <a:stretch/>
        </p:blipFill>
        <p:spPr>
          <a:xfrm>
            <a:off x="1679400" y="8178120"/>
            <a:ext cx="102960" cy="120960"/>
          </a:xfrm>
          <a:prstGeom prst="rect">
            <a:avLst/>
          </a:prstGeom>
          <a:ln>
            <a:noFill/>
          </a:ln>
        </p:spPr>
      </p:pic>
      <p:sp>
        <p:nvSpPr>
          <p:cNvPr id="83" name="CustomShape 2"/>
          <p:cNvSpPr/>
          <p:nvPr/>
        </p:nvSpPr>
        <p:spPr>
          <a:xfrm>
            <a:off x="628920" y="844164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Смедляева Зейнеб Меметовна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4" name="object 49"/>
          <p:cNvPicPr/>
          <p:nvPr/>
        </p:nvPicPr>
        <p:blipFill>
          <a:blip r:embed="rId8" cstate="print"/>
          <a:stretch/>
        </p:blipFill>
        <p:spPr>
          <a:xfrm>
            <a:off x="512280" y="489240"/>
            <a:ext cx="829440" cy="94716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1577160" y="814680"/>
            <a:ext cx="285120" cy="17532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CustomShape 4"/>
          <p:cNvSpPr/>
          <p:nvPr/>
        </p:nvSpPr>
        <p:spPr>
          <a:xfrm>
            <a:off x="1917720" y="814680"/>
            <a:ext cx="280800" cy="14112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7" name="object 53"/>
          <p:cNvPicPr/>
          <p:nvPr/>
        </p:nvPicPr>
        <p:blipFill>
          <a:blip r:embed="rId9" cstate="print"/>
          <a:stretch/>
        </p:blipFill>
        <p:spPr>
          <a:xfrm>
            <a:off x="2244240" y="815040"/>
            <a:ext cx="111240" cy="140040"/>
          </a:xfrm>
          <a:prstGeom prst="rect">
            <a:avLst/>
          </a:prstGeom>
          <a:ln>
            <a:noFill/>
          </a:ln>
        </p:spPr>
      </p:pic>
      <p:pic>
        <p:nvPicPr>
          <p:cNvPr id="88" name="object 54"/>
          <p:cNvPicPr/>
          <p:nvPr/>
        </p:nvPicPr>
        <p:blipFill>
          <a:blip r:embed="rId10" cstate="print"/>
          <a:stretch/>
        </p:blipFill>
        <p:spPr>
          <a:xfrm>
            <a:off x="1556640" y="1049760"/>
            <a:ext cx="149760" cy="143640"/>
          </a:xfrm>
          <a:prstGeom prst="rect">
            <a:avLst/>
          </a:prstGeom>
          <a:ln>
            <a:noFill/>
          </a:ln>
        </p:spPr>
      </p:pic>
      <p:pic>
        <p:nvPicPr>
          <p:cNvPr id="89" name="object 56"/>
          <p:cNvPicPr/>
          <p:nvPr/>
        </p:nvPicPr>
        <p:blipFill>
          <a:blip r:embed="rId11" cstate="print"/>
          <a:stretch/>
        </p:blipFill>
        <p:spPr>
          <a:xfrm>
            <a:off x="1762920" y="1051560"/>
            <a:ext cx="112680" cy="140040"/>
          </a:xfrm>
          <a:prstGeom prst="rect">
            <a:avLst/>
          </a:prstGeom>
          <a:ln>
            <a:noFill/>
          </a:ln>
        </p:spPr>
      </p:pic>
      <p:sp>
        <p:nvSpPr>
          <p:cNvPr id="90" name="CustomShape 5"/>
          <p:cNvSpPr/>
          <p:nvPr/>
        </p:nvSpPr>
        <p:spPr>
          <a:xfrm>
            <a:off x="1917720" y="1051200"/>
            <a:ext cx="512640" cy="17352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1" name="object 59"/>
          <p:cNvPicPr/>
          <p:nvPr/>
        </p:nvPicPr>
        <p:blipFill>
          <a:blip r:embed="rId12" cstate="print"/>
          <a:stretch/>
        </p:blipFill>
        <p:spPr>
          <a:xfrm>
            <a:off x="2489040" y="1051560"/>
            <a:ext cx="119880" cy="140040"/>
          </a:xfrm>
          <a:prstGeom prst="rect">
            <a:avLst/>
          </a:prstGeom>
          <a:ln>
            <a:noFill/>
          </a:ln>
        </p:spPr>
      </p:pic>
      <p:pic>
        <p:nvPicPr>
          <p:cNvPr id="92" name="object 60"/>
          <p:cNvPicPr/>
          <p:nvPr/>
        </p:nvPicPr>
        <p:blipFill>
          <a:blip r:embed="rId13" cstate="print"/>
          <a:stretch/>
        </p:blipFill>
        <p:spPr>
          <a:xfrm>
            <a:off x="2658960" y="1051560"/>
            <a:ext cx="110880" cy="140040"/>
          </a:xfrm>
          <a:prstGeom prst="rect">
            <a:avLst/>
          </a:prstGeom>
          <a:ln>
            <a:noFill/>
          </a:ln>
        </p:spPr>
      </p:pic>
      <p:pic>
        <p:nvPicPr>
          <p:cNvPr id="93" name="object 62"/>
          <p:cNvPicPr/>
          <p:nvPr/>
        </p:nvPicPr>
        <p:blipFill>
          <a:blip r:embed="rId14" cstate="print"/>
          <a:stretch/>
        </p:blipFill>
        <p:spPr>
          <a:xfrm>
            <a:off x="1556640" y="1292040"/>
            <a:ext cx="133200" cy="145440"/>
          </a:xfrm>
          <a:prstGeom prst="rect">
            <a:avLst/>
          </a:prstGeom>
          <a:ln>
            <a:noFill/>
          </a:ln>
        </p:spPr>
      </p:pic>
      <p:pic>
        <p:nvPicPr>
          <p:cNvPr id="94" name="object 63"/>
          <p:cNvPicPr/>
          <p:nvPr/>
        </p:nvPicPr>
        <p:blipFill>
          <a:blip r:embed="rId15" cstate="print"/>
          <a:stretch/>
        </p:blipFill>
        <p:spPr>
          <a:xfrm>
            <a:off x="1725840" y="1292040"/>
            <a:ext cx="154440" cy="145440"/>
          </a:xfrm>
          <a:prstGeom prst="rect">
            <a:avLst/>
          </a:prstGeom>
          <a:ln>
            <a:noFill/>
          </a:ln>
        </p:spPr>
      </p:pic>
      <p:pic>
        <p:nvPicPr>
          <p:cNvPr id="95" name="object 64"/>
          <p:cNvPicPr/>
          <p:nvPr/>
        </p:nvPicPr>
        <p:blipFill>
          <a:blip r:embed="rId16" cstate="print"/>
          <a:stretch/>
        </p:blipFill>
        <p:spPr>
          <a:xfrm>
            <a:off x="1917720" y="1284480"/>
            <a:ext cx="350280" cy="177840"/>
          </a:xfrm>
          <a:prstGeom prst="rect">
            <a:avLst/>
          </a:prstGeom>
          <a:ln>
            <a:noFill/>
          </a:ln>
        </p:spPr>
      </p:pic>
      <p:pic>
        <p:nvPicPr>
          <p:cNvPr id="96" name="object 65"/>
          <p:cNvPicPr/>
          <p:nvPr/>
        </p:nvPicPr>
        <p:blipFill>
          <a:blip r:embed="rId17" cstate="print"/>
          <a:stretch/>
        </p:blipFill>
        <p:spPr>
          <a:xfrm>
            <a:off x="2300040" y="1292040"/>
            <a:ext cx="154440" cy="145440"/>
          </a:xfrm>
          <a:prstGeom prst="rect">
            <a:avLst/>
          </a:prstGeom>
          <a:ln>
            <a:noFill/>
          </a:ln>
        </p:spPr>
      </p:pic>
      <p:sp>
        <p:nvSpPr>
          <p:cNvPr id="97" name="CustomShape 6"/>
          <p:cNvSpPr/>
          <p:nvPr/>
        </p:nvSpPr>
        <p:spPr>
          <a:xfrm>
            <a:off x="2494080" y="1290960"/>
            <a:ext cx="128520" cy="13968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8" name="object 67"/>
          <p:cNvPicPr/>
          <p:nvPr/>
        </p:nvPicPr>
        <p:blipFill>
          <a:blip r:embed="rId18" cstate="print"/>
          <a:stretch/>
        </p:blipFill>
        <p:spPr>
          <a:xfrm>
            <a:off x="2661480" y="1290960"/>
            <a:ext cx="160200" cy="171360"/>
          </a:xfrm>
          <a:prstGeom prst="rect">
            <a:avLst/>
          </a:prstGeom>
          <a:ln>
            <a:noFill/>
          </a:ln>
        </p:spPr>
      </p:pic>
      <p:pic>
        <p:nvPicPr>
          <p:cNvPr id="99" name="object 68"/>
          <p:cNvPicPr/>
          <p:nvPr/>
        </p:nvPicPr>
        <p:blipFill>
          <a:blip r:embed="rId19" cstate="print"/>
          <a:stretch/>
        </p:blipFill>
        <p:spPr>
          <a:xfrm>
            <a:off x="2861640" y="1290960"/>
            <a:ext cx="158400" cy="140040"/>
          </a:xfrm>
          <a:prstGeom prst="rect">
            <a:avLst/>
          </a:prstGeom>
          <a:ln>
            <a:noFill/>
          </a:ln>
        </p:spPr>
      </p:pic>
      <p:sp>
        <p:nvSpPr>
          <p:cNvPr id="100" name="CustomShape 7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8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2" name="object 48"/>
          <p:cNvPicPr/>
          <p:nvPr/>
        </p:nvPicPr>
        <p:blipFill>
          <a:blip r:embed="rId20" cstate="print"/>
          <a:stretch/>
        </p:blipFill>
        <p:spPr>
          <a:xfrm>
            <a:off x="6162120" y="818604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103" name="Рисунок 7"/>
          <p:cNvPicPr/>
          <p:nvPr/>
        </p:nvPicPr>
        <p:blipFill>
          <a:blip r:embed="rId21" cstate="print"/>
          <a:stretch/>
        </p:blipFill>
        <p:spPr>
          <a:xfrm>
            <a:off x="6147000" y="9595800"/>
            <a:ext cx="852120" cy="852120"/>
          </a:xfrm>
          <a:prstGeom prst="rect">
            <a:avLst/>
          </a:prstGeom>
          <a:ln>
            <a:noFill/>
          </a:ln>
        </p:spPr>
      </p:pic>
      <p:graphicFrame>
        <p:nvGraphicFramePr>
          <p:cNvPr id="104" name="Table 9"/>
          <p:cNvGraphicFramePr/>
          <p:nvPr/>
        </p:nvGraphicFramePr>
        <p:xfrm>
          <a:off x="249857" y="1890315"/>
          <a:ext cx="7056353" cy="5218159"/>
        </p:xfrm>
        <a:graphic>
          <a:graphicData uri="http://schemas.openxmlformats.org/drawingml/2006/table">
            <a:tbl>
              <a:tblPr/>
              <a:tblGrid>
                <a:gridCol w="875229"/>
                <a:gridCol w="5091008"/>
                <a:gridCol w="1090116"/>
              </a:tblGrid>
              <a:tr h="5170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64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01.09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День Знаний - история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праздника для дошколят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</a:tr>
              <a:tr h="9827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03.09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dirty="0" err="1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Онлайн</a:t>
                      </a: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 мероприятие Российского общества «Знание»: «Голосуем сердцем - воспитываем примером: выборы в России»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10:00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5344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03.09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Мастер-класс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 созданию кукол в народных костюмах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</a:tr>
              <a:tr h="9124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04.09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«Что? Где? Когда?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Викторина ко Дню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рождения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Интеллектуальной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игры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10:00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6387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08.09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«И превратились в белых журавлей» -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 Дню рождения поэта Расула Гамзатова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</a:tr>
              <a:tr h="436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09.09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рукоделия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15:00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Встреча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 врачом физиотерапевтом центральной  районной больницы «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Техника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самомассажа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10:00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</a:tr>
            </a:tbl>
          </a:graphicData>
        </a:graphic>
      </p:graphicFrame>
      <p:sp>
        <p:nvSpPr>
          <p:cNvPr id="105" name="CustomShape 10"/>
          <p:cNvSpPr/>
          <p:nvPr/>
        </p:nvSpPr>
        <p:spPr>
          <a:xfrm>
            <a:off x="217800" y="7074720"/>
            <a:ext cx="7335720" cy="342972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" name="CustomShape 11"/>
          <p:cNvSpPr/>
          <p:nvPr/>
        </p:nvSpPr>
        <p:spPr>
          <a:xfrm>
            <a:off x="397800" y="825408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100000"/>
              </a:lnSpc>
            </a:pPr>
            <a:r>
              <a:rPr lang="ru-RU" sz="4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0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0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t/>
            </a:r>
            <a:br/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Смедляева Зейнеб Меметовна</a:t>
            </a:r>
            <a:endParaRPr lang="ru-RU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CustomShape 12"/>
          <p:cNvSpPr/>
          <p:nvPr/>
        </p:nvSpPr>
        <p:spPr>
          <a:xfrm>
            <a:off x="6047640" y="81770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8" name="object 48"/>
          <p:cNvPicPr/>
          <p:nvPr/>
        </p:nvPicPr>
        <p:blipFill>
          <a:blip r:embed="rId20" cstate="print"/>
          <a:stretch/>
        </p:blipFill>
        <p:spPr>
          <a:xfrm>
            <a:off x="6162120" y="8388720"/>
            <a:ext cx="591480" cy="506520"/>
          </a:xfrm>
          <a:prstGeom prst="rect">
            <a:avLst/>
          </a:prstGeom>
          <a:ln>
            <a:noFill/>
          </a:ln>
        </p:spPr>
      </p:pic>
      <p:sp>
        <p:nvSpPr>
          <p:cNvPr id="109" name="CustomShape 13"/>
          <p:cNvSpPr/>
          <p:nvPr/>
        </p:nvSpPr>
        <p:spPr>
          <a:xfrm>
            <a:off x="4008600" y="7641000"/>
            <a:ext cx="3287520" cy="73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 algn="r">
              <a:lnSpc>
                <a:spcPct val="112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четверг 09:00 – 18:00 пятница 09:00 – 16:45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14"/>
          <p:cNvSpPr/>
          <p:nvPr/>
        </p:nvSpPr>
        <p:spPr>
          <a:xfrm>
            <a:off x="5696280" y="9005760"/>
            <a:ext cx="1753200" cy="75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ct val="100000"/>
              </a:lnSpc>
              <a:spcBef>
                <a:spcPts val="258"/>
              </a:spcBef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Республике Крым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15"/>
          <p:cNvSpPr/>
          <p:nvPr/>
        </p:nvSpPr>
        <p:spPr>
          <a:xfrm>
            <a:off x="6055560" y="952560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2" name="Рисунок 7"/>
          <p:cNvPicPr/>
          <p:nvPr/>
        </p:nvPicPr>
        <p:blipFill>
          <a:blip r:embed="rId21" cstate="print"/>
          <a:stretch/>
        </p:blipFill>
        <p:spPr>
          <a:xfrm>
            <a:off x="6102720" y="9587160"/>
            <a:ext cx="770400" cy="744840"/>
          </a:xfrm>
          <a:prstGeom prst="rect">
            <a:avLst/>
          </a:prstGeom>
          <a:ln>
            <a:noFill/>
          </a:ln>
        </p:spPr>
      </p:pic>
      <p:sp>
        <p:nvSpPr>
          <p:cNvPr id="113" name="CustomShape 16"/>
          <p:cNvSpPr/>
          <p:nvPr/>
        </p:nvSpPr>
        <p:spPr>
          <a:xfrm>
            <a:off x="4668840" y="353160"/>
            <a:ext cx="2437920" cy="185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</a:t>
            </a:r>
            <a:r>
              <a:rPr dirty="0"/>
              <a:t/>
            </a:r>
            <a:br>
              <a:rPr dirty="0"/>
            </a:b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 </a:t>
            </a:r>
            <a:r>
              <a:rPr lang="ru-RU" sz="27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СЕНТЯБРЬ</a:t>
            </a: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1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object 33"/>
          <p:cNvPicPr/>
          <p:nvPr/>
        </p:nvPicPr>
        <p:blipFill>
          <a:blip r:embed="rId3" cstate="print"/>
          <a:stretch/>
        </p:blipFill>
        <p:spPr>
          <a:xfrm>
            <a:off x="3819240" y="15120"/>
            <a:ext cx="3710160" cy="1648440"/>
          </a:xfrm>
          <a:prstGeom prst="rect">
            <a:avLst/>
          </a:prstGeom>
          <a:ln>
            <a:noFill/>
          </a:ln>
        </p:spPr>
      </p:pic>
      <p:graphicFrame>
        <p:nvGraphicFramePr>
          <p:cNvPr id="114" name="Table 1"/>
          <p:cNvGraphicFramePr/>
          <p:nvPr/>
        </p:nvGraphicFramePr>
        <p:xfrm>
          <a:off x="177840" y="1818360"/>
          <a:ext cx="7178400" cy="5046228"/>
        </p:xfrm>
        <a:graphic>
          <a:graphicData uri="http://schemas.openxmlformats.org/drawingml/2006/table">
            <a:tbl>
              <a:tblPr/>
              <a:tblGrid>
                <a:gridCol w="696960"/>
                <a:gridCol w="5291280"/>
                <a:gridCol w="1190160"/>
              </a:tblGrid>
              <a:tr h="445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14.09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«Сладкая симфония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- к Международному дню шоколада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15.09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компьютерной грамотности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16.09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Мастер-класс по созданию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магнитов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15:00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17.09</a:t>
                      </a:r>
                      <a:r>
                        <a:rPr lang="ru-RU" sz="1600" b="1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 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Тематическая лекция</a:t>
                      </a:r>
                      <a:r>
                        <a:rPr lang="ru-RU" sz="18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 по вопросам </a:t>
                      </a: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разъяснения пенсионного законодательства - встреча с начальником Управления установления пенсий Бондаренко С.В. </a:t>
                      </a:r>
                      <a:r>
                        <a:rPr lang="ru-RU" sz="18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  (</a:t>
                      </a: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индивидуальное</a:t>
                      </a:r>
                      <a:r>
                        <a:rPr lang="ru-RU" sz="18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  бесплатное консультирование  по пенсионным вопросам)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10:00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32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18.0</a:t>
                      </a:r>
                      <a:r>
                        <a:rPr lang="en-US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Нейробика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– зарядка для мозга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132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18.0</a:t>
                      </a:r>
                      <a:r>
                        <a:rPr lang="en-US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Просмотр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фильма ГРО: Народные промыслы Восточной Сибири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32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22.09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Танцевальный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Флэшмоб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приуроченный ко Дню пожилого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человека.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6" name="object 36"/>
          <p:cNvPicPr/>
          <p:nvPr/>
        </p:nvPicPr>
        <p:blipFill>
          <a:blip r:embed="rId4" cstate="print"/>
          <a:stretch/>
        </p:blipFill>
        <p:spPr>
          <a:xfrm>
            <a:off x="644400" y="8176320"/>
            <a:ext cx="93240" cy="122760"/>
          </a:xfrm>
          <a:prstGeom prst="rect">
            <a:avLst/>
          </a:prstGeom>
          <a:ln>
            <a:noFill/>
          </a:ln>
        </p:spPr>
      </p:pic>
      <p:sp>
        <p:nvSpPr>
          <p:cNvPr id="117" name="CustomShape 2"/>
          <p:cNvSpPr/>
          <p:nvPr/>
        </p:nvSpPr>
        <p:spPr>
          <a:xfrm>
            <a:off x="771480" y="8178120"/>
            <a:ext cx="84600" cy="119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8" name="object 38"/>
          <p:cNvPicPr/>
          <p:nvPr/>
        </p:nvPicPr>
        <p:blipFill>
          <a:blip r:embed="rId5" cstate="print"/>
          <a:stretch/>
        </p:blipFill>
        <p:spPr>
          <a:xfrm>
            <a:off x="888840" y="8176320"/>
            <a:ext cx="282240" cy="122760"/>
          </a:xfrm>
          <a:prstGeom prst="rect">
            <a:avLst/>
          </a:prstGeom>
          <a:ln>
            <a:noFill/>
          </a:ln>
        </p:spPr>
      </p:pic>
      <p:pic>
        <p:nvPicPr>
          <p:cNvPr id="119" name="object 39"/>
          <p:cNvPicPr/>
          <p:nvPr/>
        </p:nvPicPr>
        <p:blipFill>
          <a:blip r:embed="rId6" cstate="print"/>
          <a:stretch/>
        </p:blipFill>
        <p:spPr>
          <a:xfrm>
            <a:off x="1201680" y="8176320"/>
            <a:ext cx="309240" cy="122760"/>
          </a:xfrm>
          <a:prstGeom prst="rect">
            <a:avLst/>
          </a:prstGeom>
          <a:ln>
            <a:noFill/>
          </a:ln>
        </p:spPr>
      </p:pic>
      <p:pic>
        <p:nvPicPr>
          <p:cNvPr id="120" name="object 40"/>
          <p:cNvPicPr/>
          <p:nvPr/>
        </p:nvPicPr>
        <p:blipFill>
          <a:blip r:embed="rId7" cstate="print"/>
          <a:stretch/>
        </p:blipFill>
        <p:spPr>
          <a:xfrm>
            <a:off x="1545480" y="8178120"/>
            <a:ext cx="100080" cy="119160"/>
          </a:xfrm>
          <a:prstGeom prst="rect">
            <a:avLst/>
          </a:prstGeom>
          <a:ln>
            <a:noFill/>
          </a:ln>
        </p:spPr>
      </p:pic>
      <p:pic>
        <p:nvPicPr>
          <p:cNvPr id="121" name="object 41"/>
          <p:cNvPicPr/>
          <p:nvPr/>
        </p:nvPicPr>
        <p:blipFill>
          <a:blip r:embed="rId8" cstate="print"/>
          <a:stretch/>
        </p:blipFill>
        <p:spPr>
          <a:xfrm>
            <a:off x="1679400" y="8178120"/>
            <a:ext cx="102960" cy="120960"/>
          </a:xfrm>
          <a:prstGeom prst="rect">
            <a:avLst/>
          </a:prstGeom>
          <a:ln>
            <a:noFill/>
          </a:ln>
        </p:spPr>
      </p:pic>
      <p:sp>
        <p:nvSpPr>
          <p:cNvPr id="123" name="CustomShape 4"/>
          <p:cNvSpPr/>
          <p:nvPr/>
        </p:nvSpPr>
        <p:spPr>
          <a:xfrm>
            <a:off x="628920" y="844164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Смедляева Зейнеб Меметовна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4" name="object 49"/>
          <p:cNvPicPr/>
          <p:nvPr/>
        </p:nvPicPr>
        <p:blipFill>
          <a:blip r:embed="rId9" cstate="print"/>
          <a:stretch/>
        </p:blipFill>
        <p:spPr>
          <a:xfrm>
            <a:off x="512280" y="489240"/>
            <a:ext cx="829440" cy="947160"/>
          </a:xfrm>
          <a:prstGeom prst="rect">
            <a:avLst/>
          </a:prstGeom>
          <a:ln>
            <a:noFill/>
          </a:ln>
        </p:spPr>
      </p:pic>
      <p:sp>
        <p:nvSpPr>
          <p:cNvPr id="125" name="CustomShape 5"/>
          <p:cNvSpPr/>
          <p:nvPr/>
        </p:nvSpPr>
        <p:spPr>
          <a:xfrm>
            <a:off x="1577160" y="814680"/>
            <a:ext cx="285120" cy="17532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6" name="CustomShape 6"/>
          <p:cNvSpPr/>
          <p:nvPr/>
        </p:nvSpPr>
        <p:spPr>
          <a:xfrm>
            <a:off x="1917720" y="814680"/>
            <a:ext cx="280800" cy="14112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7" name="object 53"/>
          <p:cNvPicPr/>
          <p:nvPr/>
        </p:nvPicPr>
        <p:blipFill>
          <a:blip r:embed="rId10" cstate="print"/>
          <a:stretch/>
        </p:blipFill>
        <p:spPr>
          <a:xfrm>
            <a:off x="2244240" y="792000"/>
            <a:ext cx="111240" cy="163080"/>
          </a:xfrm>
          <a:prstGeom prst="rect">
            <a:avLst/>
          </a:prstGeom>
          <a:ln>
            <a:noFill/>
          </a:ln>
        </p:spPr>
      </p:pic>
      <p:pic>
        <p:nvPicPr>
          <p:cNvPr id="128" name="object 54"/>
          <p:cNvPicPr/>
          <p:nvPr/>
        </p:nvPicPr>
        <p:blipFill>
          <a:blip r:embed="rId11" cstate="print"/>
          <a:stretch/>
        </p:blipFill>
        <p:spPr>
          <a:xfrm>
            <a:off x="1556640" y="1049760"/>
            <a:ext cx="149760" cy="143640"/>
          </a:xfrm>
          <a:prstGeom prst="rect">
            <a:avLst/>
          </a:prstGeom>
          <a:ln>
            <a:noFill/>
          </a:ln>
        </p:spPr>
      </p:pic>
      <p:pic>
        <p:nvPicPr>
          <p:cNvPr id="129" name="object 56"/>
          <p:cNvPicPr/>
          <p:nvPr/>
        </p:nvPicPr>
        <p:blipFill>
          <a:blip r:embed="rId12" cstate="print"/>
          <a:stretch/>
        </p:blipFill>
        <p:spPr>
          <a:xfrm>
            <a:off x="1762920" y="1051560"/>
            <a:ext cx="112680" cy="140040"/>
          </a:xfrm>
          <a:prstGeom prst="rect">
            <a:avLst/>
          </a:prstGeom>
          <a:ln>
            <a:noFill/>
          </a:ln>
        </p:spPr>
      </p:pic>
      <p:sp>
        <p:nvSpPr>
          <p:cNvPr id="130" name="CustomShape 7"/>
          <p:cNvSpPr/>
          <p:nvPr/>
        </p:nvSpPr>
        <p:spPr>
          <a:xfrm>
            <a:off x="1917720" y="1051200"/>
            <a:ext cx="512640" cy="17352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1" name="object 59"/>
          <p:cNvPicPr/>
          <p:nvPr/>
        </p:nvPicPr>
        <p:blipFill>
          <a:blip r:embed="rId13" cstate="print"/>
          <a:stretch/>
        </p:blipFill>
        <p:spPr>
          <a:xfrm>
            <a:off x="2489040" y="1051560"/>
            <a:ext cx="119880" cy="140040"/>
          </a:xfrm>
          <a:prstGeom prst="rect">
            <a:avLst/>
          </a:prstGeom>
          <a:ln>
            <a:noFill/>
          </a:ln>
        </p:spPr>
      </p:pic>
      <p:pic>
        <p:nvPicPr>
          <p:cNvPr id="132" name="object 60"/>
          <p:cNvPicPr/>
          <p:nvPr/>
        </p:nvPicPr>
        <p:blipFill>
          <a:blip r:embed="rId14" cstate="print"/>
          <a:stretch/>
        </p:blipFill>
        <p:spPr>
          <a:xfrm>
            <a:off x="2658960" y="1051560"/>
            <a:ext cx="110880" cy="140040"/>
          </a:xfrm>
          <a:prstGeom prst="rect">
            <a:avLst/>
          </a:prstGeom>
          <a:ln>
            <a:noFill/>
          </a:ln>
        </p:spPr>
      </p:pic>
      <p:pic>
        <p:nvPicPr>
          <p:cNvPr id="133" name="object 62"/>
          <p:cNvPicPr/>
          <p:nvPr/>
        </p:nvPicPr>
        <p:blipFill>
          <a:blip r:embed="rId15" cstate="print"/>
          <a:stretch/>
        </p:blipFill>
        <p:spPr>
          <a:xfrm>
            <a:off x="1556640" y="1292040"/>
            <a:ext cx="133200" cy="145440"/>
          </a:xfrm>
          <a:prstGeom prst="rect">
            <a:avLst/>
          </a:prstGeom>
          <a:ln>
            <a:noFill/>
          </a:ln>
        </p:spPr>
      </p:pic>
      <p:pic>
        <p:nvPicPr>
          <p:cNvPr id="134" name="object 63"/>
          <p:cNvPicPr/>
          <p:nvPr/>
        </p:nvPicPr>
        <p:blipFill>
          <a:blip r:embed="rId16" cstate="print"/>
          <a:stretch/>
        </p:blipFill>
        <p:spPr>
          <a:xfrm>
            <a:off x="1725840" y="1292040"/>
            <a:ext cx="154440" cy="145440"/>
          </a:xfrm>
          <a:prstGeom prst="rect">
            <a:avLst/>
          </a:prstGeom>
          <a:ln>
            <a:noFill/>
          </a:ln>
        </p:spPr>
      </p:pic>
      <p:pic>
        <p:nvPicPr>
          <p:cNvPr id="135" name="object 64"/>
          <p:cNvPicPr/>
          <p:nvPr/>
        </p:nvPicPr>
        <p:blipFill>
          <a:blip r:embed="rId17" cstate="print"/>
          <a:stretch/>
        </p:blipFill>
        <p:spPr>
          <a:xfrm>
            <a:off x="1917720" y="1284480"/>
            <a:ext cx="350280" cy="177840"/>
          </a:xfrm>
          <a:prstGeom prst="rect">
            <a:avLst/>
          </a:prstGeom>
          <a:ln>
            <a:noFill/>
          </a:ln>
        </p:spPr>
      </p:pic>
      <p:pic>
        <p:nvPicPr>
          <p:cNvPr id="136" name="object 65"/>
          <p:cNvPicPr/>
          <p:nvPr/>
        </p:nvPicPr>
        <p:blipFill>
          <a:blip r:embed="rId18" cstate="print"/>
          <a:stretch/>
        </p:blipFill>
        <p:spPr>
          <a:xfrm>
            <a:off x="2300040" y="1292040"/>
            <a:ext cx="154440" cy="145440"/>
          </a:xfrm>
          <a:prstGeom prst="rect">
            <a:avLst/>
          </a:prstGeom>
          <a:ln>
            <a:noFill/>
          </a:ln>
        </p:spPr>
      </p:pic>
      <p:sp>
        <p:nvSpPr>
          <p:cNvPr id="137" name="CustomShape 8"/>
          <p:cNvSpPr/>
          <p:nvPr/>
        </p:nvSpPr>
        <p:spPr>
          <a:xfrm>
            <a:off x="2494080" y="1290960"/>
            <a:ext cx="128520" cy="13968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8" name="object 67"/>
          <p:cNvPicPr/>
          <p:nvPr/>
        </p:nvPicPr>
        <p:blipFill>
          <a:blip r:embed="rId19" cstate="print"/>
          <a:stretch/>
        </p:blipFill>
        <p:spPr>
          <a:xfrm>
            <a:off x="2661480" y="1290960"/>
            <a:ext cx="160200" cy="171360"/>
          </a:xfrm>
          <a:prstGeom prst="rect">
            <a:avLst/>
          </a:prstGeom>
          <a:ln>
            <a:noFill/>
          </a:ln>
        </p:spPr>
      </p:pic>
      <p:pic>
        <p:nvPicPr>
          <p:cNvPr id="139" name="object 68"/>
          <p:cNvPicPr/>
          <p:nvPr/>
        </p:nvPicPr>
        <p:blipFill>
          <a:blip r:embed="rId20" cstate="print"/>
          <a:stretch/>
        </p:blipFill>
        <p:spPr>
          <a:xfrm>
            <a:off x="2861640" y="1290960"/>
            <a:ext cx="158400" cy="140040"/>
          </a:xfrm>
          <a:prstGeom prst="rect">
            <a:avLst/>
          </a:prstGeom>
          <a:ln>
            <a:noFill/>
          </a:ln>
        </p:spPr>
      </p:pic>
      <p:sp>
        <p:nvSpPr>
          <p:cNvPr id="140" name="CustomShape 9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10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object 48"/>
          <p:cNvPicPr/>
          <p:nvPr/>
        </p:nvPicPr>
        <p:blipFill>
          <a:blip r:embed="rId21" cstate="print"/>
          <a:stretch/>
        </p:blipFill>
        <p:spPr>
          <a:xfrm>
            <a:off x="6162120" y="818604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143" name="Рисунок 7"/>
          <p:cNvPicPr/>
          <p:nvPr/>
        </p:nvPicPr>
        <p:blipFill>
          <a:blip r:embed="rId22" cstate="print"/>
          <a:stretch/>
        </p:blipFill>
        <p:spPr>
          <a:xfrm>
            <a:off x="6147000" y="9595800"/>
            <a:ext cx="852120" cy="852120"/>
          </a:xfrm>
          <a:prstGeom prst="rect">
            <a:avLst/>
          </a:prstGeom>
          <a:ln>
            <a:noFill/>
          </a:ln>
        </p:spPr>
      </p:pic>
      <p:sp>
        <p:nvSpPr>
          <p:cNvPr id="144" name="CustomShape 11"/>
          <p:cNvSpPr/>
          <p:nvPr/>
        </p:nvSpPr>
        <p:spPr>
          <a:xfrm>
            <a:off x="217800" y="7116840"/>
            <a:ext cx="7335720" cy="357372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12"/>
          <p:cNvSpPr/>
          <p:nvPr/>
        </p:nvSpPr>
        <p:spPr>
          <a:xfrm>
            <a:off x="393840" y="839592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100000"/>
              </a:lnSpc>
            </a:pPr>
            <a:r>
              <a:rPr lang="ru-RU" sz="4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0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0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t/>
            </a:r>
            <a:br/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Смедляева Зейнеб Меметовна</a:t>
            </a:r>
            <a:endParaRPr lang="ru-RU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CustomShape 13"/>
          <p:cNvSpPr/>
          <p:nvPr/>
        </p:nvSpPr>
        <p:spPr>
          <a:xfrm>
            <a:off x="6047640" y="81770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7" name="object 48"/>
          <p:cNvPicPr/>
          <p:nvPr/>
        </p:nvPicPr>
        <p:blipFill>
          <a:blip r:embed="rId21" cstate="print"/>
          <a:stretch/>
        </p:blipFill>
        <p:spPr>
          <a:xfrm>
            <a:off x="6162120" y="8388720"/>
            <a:ext cx="591480" cy="506520"/>
          </a:xfrm>
          <a:prstGeom prst="rect">
            <a:avLst/>
          </a:prstGeom>
          <a:ln>
            <a:noFill/>
          </a:ln>
        </p:spPr>
      </p:pic>
      <p:sp>
        <p:nvSpPr>
          <p:cNvPr id="148" name="CustomShape 14"/>
          <p:cNvSpPr/>
          <p:nvPr/>
        </p:nvSpPr>
        <p:spPr>
          <a:xfrm>
            <a:off x="4008600" y="7641000"/>
            <a:ext cx="3287520" cy="73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 algn="r">
              <a:lnSpc>
                <a:spcPct val="112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четверг 09:00 – 18:00 пятница 09:00 – 16:45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CustomShape 15"/>
          <p:cNvSpPr/>
          <p:nvPr/>
        </p:nvSpPr>
        <p:spPr>
          <a:xfrm>
            <a:off x="6055560" y="952560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0" name="Рисунок 7"/>
          <p:cNvPicPr/>
          <p:nvPr/>
        </p:nvPicPr>
        <p:blipFill>
          <a:blip r:embed="rId22" cstate="print"/>
          <a:stretch/>
        </p:blipFill>
        <p:spPr>
          <a:xfrm>
            <a:off x="6102720" y="9587160"/>
            <a:ext cx="770400" cy="744840"/>
          </a:xfrm>
          <a:prstGeom prst="rect">
            <a:avLst/>
          </a:prstGeom>
          <a:ln>
            <a:noFill/>
          </a:ln>
        </p:spPr>
      </p:pic>
      <p:sp>
        <p:nvSpPr>
          <p:cNvPr id="151" name="CustomShape 16"/>
          <p:cNvSpPr/>
          <p:nvPr/>
        </p:nvSpPr>
        <p:spPr>
          <a:xfrm>
            <a:off x="5696280" y="9005760"/>
            <a:ext cx="1753200" cy="75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ct val="100000"/>
              </a:lnSpc>
              <a:spcBef>
                <a:spcPts val="258"/>
              </a:spcBef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Республике Крым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42346" y="0"/>
            <a:ext cx="259228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700" b="1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МЕРОПРИЯТИЯ НА СЕНТЯБРЬ 2026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" name="Table 1"/>
          <p:cNvGraphicFramePr/>
          <p:nvPr/>
        </p:nvGraphicFramePr>
        <p:xfrm>
          <a:off x="272880" y="1842480"/>
          <a:ext cx="7178400" cy="5181600"/>
        </p:xfrm>
        <a:graphic>
          <a:graphicData uri="http://schemas.openxmlformats.org/drawingml/2006/table">
            <a:tbl>
              <a:tblPr/>
              <a:tblGrid>
                <a:gridCol w="697058"/>
                <a:gridCol w="5291182"/>
                <a:gridCol w="1190160"/>
              </a:tblGrid>
              <a:tr h="458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56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23.09</a:t>
                      </a:r>
                      <a:endParaRPr lang="ru-RU" sz="16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Викторина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«Здоровое долголетие» между посетителями центров общения г.Саки и 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г.Евпатория, приуроченное ко Дню пожилого человека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</a:tr>
              <a:tr h="351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23.09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рукоделия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15:00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25.09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Встреча с нотариусом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Быковой Н.В. на тему: «Наследственные дела»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10:00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</a:tr>
              <a:tr h="56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28.09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Международный день астрономии: Загадочные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  планеты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+mn-ea"/>
                        </a:rPr>
                        <a:t>29.09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Турнир по</a:t>
                      </a:r>
                      <a:r>
                        <a:rPr lang="ru-RU" sz="18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игре в </a:t>
                      </a:r>
                      <a:r>
                        <a:rPr lang="ru-RU" sz="1800" b="0" strike="noStrike" spc="-1" baseline="0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дартс</a:t>
                      </a:r>
                      <a:r>
                        <a:rPr lang="ru-RU" sz="18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, приуроченный ко Дню пожилого человека,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между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посетителями центра общения и обществом инвалидов «Товарищ»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</a:tr>
              <a:tr h="553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30.09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Мы – один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 народ: </a:t>
                      </a:r>
                      <a:r>
                        <a:rPr lang="ru-RU" sz="1800" b="0" u="none" strike="noStrike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Мероприятие, приуроченное ко Дню воссоединения ДНР, ЛНР, Запорожской и Херсонской областей с Российской Федерацией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3" name="object 33"/>
          <p:cNvPicPr/>
          <p:nvPr/>
        </p:nvPicPr>
        <p:blipFill>
          <a:blip r:embed="rId2" cstate="print"/>
          <a:stretch/>
        </p:blipFill>
        <p:spPr>
          <a:xfrm>
            <a:off x="3819240" y="-46873"/>
            <a:ext cx="3710160" cy="1648440"/>
          </a:xfrm>
          <a:prstGeom prst="rect">
            <a:avLst/>
          </a:prstGeom>
          <a:ln>
            <a:noFill/>
          </a:ln>
        </p:spPr>
      </p:pic>
      <p:pic>
        <p:nvPicPr>
          <p:cNvPr id="154" name="object 36"/>
          <p:cNvPicPr/>
          <p:nvPr/>
        </p:nvPicPr>
        <p:blipFill>
          <a:blip r:embed="rId3" cstate="print"/>
          <a:stretch/>
        </p:blipFill>
        <p:spPr>
          <a:xfrm>
            <a:off x="644400" y="8176320"/>
            <a:ext cx="93240" cy="122760"/>
          </a:xfrm>
          <a:prstGeom prst="rect">
            <a:avLst/>
          </a:prstGeom>
          <a:ln>
            <a:noFill/>
          </a:ln>
        </p:spPr>
      </p:pic>
      <p:sp>
        <p:nvSpPr>
          <p:cNvPr id="155" name="CustomShape 2"/>
          <p:cNvSpPr/>
          <p:nvPr/>
        </p:nvSpPr>
        <p:spPr>
          <a:xfrm>
            <a:off x="771480" y="8178120"/>
            <a:ext cx="84600" cy="119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6" name="object 38"/>
          <p:cNvPicPr/>
          <p:nvPr/>
        </p:nvPicPr>
        <p:blipFill>
          <a:blip r:embed="rId4" cstate="print"/>
          <a:stretch/>
        </p:blipFill>
        <p:spPr>
          <a:xfrm>
            <a:off x="888840" y="8176320"/>
            <a:ext cx="282240" cy="122760"/>
          </a:xfrm>
          <a:prstGeom prst="rect">
            <a:avLst/>
          </a:prstGeom>
          <a:ln>
            <a:noFill/>
          </a:ln>
        </p:spPr>
      </p:pic>
      <p:pic>
        <p:nvPicPr>
          <p:cNvPr id="157" name="object 39"/>
          <p:cNvPicPr/>
          <p:nvPr/>
        </p:nvPicPr>
        <p:blipFill>
          <a:blip r:embed="rId5" cstate="print"/>
          <a:stretch/>
        </p:blipFill>
        <p:spPr>
          <a:xfrm>
            <a:off x="1201680" y="8176320"/>
            <a:ext cx="309240" cy="122760"/>
          </a:xfrm>
          <a:prstGeom prst="rect">
            <a:avLst/>
          </a:prstGeom>
          <a:ln>
            <a:noFill/>
          </a:ln>
        </p:spPr>
      </p:pic>
      <p:pic>
        <p:nvPicPr>
          <p:cNvPr id="158" name="object 40"/>
          <p:cNvPicPr/>
          <p:nvPr/>
        </p:nvPicPr>
        <p:blipFill>
          <a:blip r:embed="rId6" cstate="print"/>
          <a:stretch/>
        </p:blipFill>
        <p:spPr>
          <a:xfrm>
            <a:off x="1545480" y="8178120"/>
            <a:ext cx="100080" cy="119160"/>
          </a:xfrm>
          <a:prstGeom prst="rect">
            <a:avLst/>
          </a:prstGeom>
          <a:ln>
            <a:noFill/>
          </a:ln>
        </p:spPr>
      </p:pic>
      <p:pic>
        <p:nvPicPr>
          <p:cNvPr id="159" name="object 41"/>
          <p:cNvPicPr/>
          <p:nvPr/>
        </p:nvPicPr>
        <p:blipFill>
          <a:blip r:embed="rId7" cstate="print"/>
          <a:stretch/>
        </p:blipFill>
        <p:spPr>
          <a:xfrm>
            <a:off x="1679400" y="8178120"/>
            <a:ext cx="102960" cy="120960"/>
          </a:xfrm>
          <a:prstGeom prst="rect">
            <a:avLst/>
          </a:prstGeom>
          <a:ln>
            <a:noFill/>
          </a:ln>
        </p:spPr>
      </p:pic>
      <p:sp>
        <p:nvSpPr>
          <p:cNvPr id="160" name="CustomShape 3"/>
          <p:cNvSpPr/>
          <p:nvPr/>
        </p:nvSpPr>
        <p:spPr>
          <a:xfrm>
            <a:off x="4668840" y="353160"/>
            <a:ext cx="2437920" cy="185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</a:t>
            </a: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 СЕНТЯБРЬ</a:t>
            </a: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1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CustomShape 4"/>
          <p:cNvSpPr/>
          <p:nvPr/>
        </p:nvSpPr>
        <p:spPr>
          <a:xfrm>
            <a:off x="628920" y="844164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Смедляева Зейнеб Меметовна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2" name="object 49"/>
          <p:cNvPicPr/>
          <p:nvPr/>
        </p:nvPicPr>
        <p:blipFill>
          <a:blip r:embed="rId8" cstate="print"/>
          <a:stretch/>
        </p:blipFill>
        <p:spPr>
          <a:xfrm>
            <a:off x="512280" y="489240"/>
            <a:ext cx="829440" cy="947160"/>
          </a:xfrm>
          <a:prstGeom prst="rect">
            <a:avLst/>
          </a:prstGeom>
          <a:ln>
            <a:noFill/>
          </a:ln>
        </p:spPr>
      </p:pic>
      <p:sp>
        <p:nvSpPr>
          <p:cNvPr id="163" name="CustomShape 5"/>
          <p:cNvSpPr/>
          <p:nvPr/>
        </p:nvSpPr>
        <p:spPr>
          <a:xfrm>
            <a:off x="1577160" y="814680"/>
            <a:ext cx="285120" cy="17532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" name="CustomShape 6"/>
          <p:cNvSpPr/>
          <p:nvPr/>
        </p:nvSpPr>
        <p:spPr>
          <a:xfrm>
            <a:off x="1917720" y="814680"/>
            <a:ext cx="280800" cy="14112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5" name="object 53"/>
          <p:cNvPicPr/>
          <p:nvPr/>
        </p:nvPicPr>
        <p:blipFill>
          <a:blip r:embed="rId9" cstate="print"/>
          <a:stretch/>
        </p:blipFill>
        <p:spPr>
          <a:xfrm>
            <a:off x="2244240" y="792000"/>
            <a:ext cx="111240" cy="163080"/>
          </a:xfrm>
          <a:prstGeom prst="rect">
            <a:avLst/>
          </a:prstGeom>
          <a:ln>
            <a:noFill/>
          </a:ln>
        </p:spPr>
      </p:pic>
      <p:pic>
        <p:nvPicPr>
          <p:cNvPr id="166" name="object 54"/>
          <p:cNvPicPr/>
          <p:nvPr/>
        </p:nvPicPr>
        <p:blipFill>
          <a:blip r:embed="rId10" cstate="print"/>
          <a:stretch/>
        </p:blipFill>
        <p:spPr>
          <a:xfrm>
            <a:off x="1556640" y="1049760"/>
            <a:ext cx="149760" cy="143640"/>
          </a:xfrm>
          <a:prstGeom prst="rect">
            <a:avLst/>
          </a:prstGeom>
          <a:ln>
            <a:noFill/>
          </a:ln>
        </p:spPr>
      </p:pic>
      <p:pic>
        <p:nvPicPr>
          <p:cNvPr id="167" name="object 56"/>
          <p:cNvPicPr/>
          <p:nvPr/>
        </p:nvPicPr>
        <p:blipFill>
          <a:blip r:embed="rId11" cstate="print"/>
          <a:stretch/>
        </p:blipFill>
        <p:spPr>
          <a:xfrm>
            <a:off x="1762920" y="1051560"/>
            <a:ext cx="112680" cy="140040"/>
          </a:xfrm>
          <a:prstGeom prst="rect">
            <a:avLst/>
          </a:prstGeom>
          <a:ln>
            <a:noFill/>
          </a:ln>
        </p:spPr>
      </p:pic>
      <p:sp>
        <p:nvSpPr>
          <p:cNvPr id="168" name="CustomShape 7"/>
          <p:cNvSpPr/>
          <p:nvPr/>
        </p:nvSpPr>
        <p:spPr>
          <a:xfrm>
            <a:off x="1917720" y="1051200"/>
            <a:ext cx="512640" cy="17352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9" name="object 59"/>
          <p:cNvPicPr/>
          <p:nvPr/>
        </p:nvPicPr>
        <p:blipFill>
          <a:blip r:embed="rId12" cstate="print"/>
          <a:stretch/>
        </p:blipFill>
        <p:spPr>
          <a:xfrm>
            <a:off x="2489040" y="1051560"/>
            <a:ext cx="119880" cy="140040"/>
          </a:xfrm>
          <a:prstGeom prst="rect">
            <a:avLst/>
          </a:prstGeom>
          <a:ln>
            <a:noFill/>
          </a:ln>
        </p:spPr>
      </p:pic>
      <p:pic>
        <p:nvPicPr>
          <p:cNvPr id="170" name="object 60"/>
          <p:cNvPicPr/>
          <p:nvPr/>
        </p:nvPicPr>
        <p:blipFill>
          <a:blip r:embed="rId13" cstate="print"/>
          <a:stretch/>
        </p:blipFill>
        <p:spPr>
          <a:xfrm>
            <a:off x="2658960" y="1051560"/>
            <a:ext cx="110880" cy="140040"/>
          </a:xfrm>
          <a:prstGeom prst="rect">
            <a:avLst/>
          </a:prstGeom>
          <a:ln>
            <a:noFill/>
          </a:ln>
        </p:spPr>
      </p:pic>
      <p:pic>
        <p:nvPicPr>
          <p:cNvPr id="171" name="object 62"/>
          <p:cNvPicPr/>
          <p:nvPr/>
        </p:nvPicPr>
        <p:blipFill>
          <a:blip r:embed="rId14" cstate="print"/>
          <a:stretch/>
        </p:blipFill>
        <p:spPr>
          <a:xfrm>
            <a:off x="1556640" y="1292040"/>
            <a:ext cx="133200" cy="145440"/>
          </a:xfrm>
          <a:prstGeom prst="rect">
            <a:avLst/>
          </a:prstGeom>
          <a:ln>
            <a:noFill/>
          </a:ln>
        </p:spPr>
      </p:pic>
      <p:pic>
        <p:nvPicPr>
          <p:cNvPr id="172" name="object 63"/>
          <p:cNvPicPr/>
          <p:nvPr/>
        </p:nvPicPr>
        <p:blipFill>
          <a:blip r:embed="rId15" cstate="print"/>
          <a:stretch/>
        </p:blipFill>
        <p:spPr>
          <a:xfrm>
            <a:off x="1725840" y="1292040"/>
            <a:ext cx="154440" cy="145440"/>
          </a:xfrm>
          <a:prstGeom prst="rect">
            <a:avLst/>
          </a:prstGeom>
          <a:ln>
            <a:noFill/>
          </a:ln>
        </p:spPr>
      </p:pic>
      <p:pic>
        <p:nvPicPr>
          <p:cNvPr id="173" name="object 64"/>
          <p:cNvPicPr/>
          <p:nvPr/>
        </p:nvPicPr>
        <p:blipFill>
          <a:blip r:embed="rId16" cstate="print"/>
          <a:stretch/>
        </p:blipFill>
        <p:spPr>
          <a:xfrm>
            <a:off x="1917720" y="1284480"/>
            <a:ext cx="350280" cy="177840"/>
          </a:xfrm>
          <a:prstGeom prst="rect">
            <a:avLst/>
          </a:prstGeom>
          <a:ln>
            <a:noFill/>
          </a:ln>
        </p:spPr>
      </p:pic>
      <p:pic>
        <p:nvPicPr>
          <p:cNvPr id="174" name="object 65"/>
          <p:cNvPicPr/>
          <p:nvPr/>
        </p:nvPicPr>
        <p:blipFill>
          <a:blip r:embed="rId17" cstate="print"/>
          <a:stretch/>
        </p:blipFill>
        <p:spPr>
          <a:xfrm>
            <a:off x="2300040" y="1292040"/>
            <a:ext cx="154440" cy="145440"/>
          </a:xfrm>
          <a:prstGeom prst="rect">
            <a:avLst/>
          </a:prstGeom>
          <a:ln>
            <a:noFill/>
          </a:ln>
        </p:spPr>
      </p:pic>
      <p:sp>
        <p:nvSpPr>
          <p:cNvPr id="175" name="CustomShape 8"/>
          <p:cNvSpPr/>
          <p:nvPr/>
        </p:nvSpPr>
        <p:spPr>
          <a:xfrm>
            <a:off x="2494080" y="1290960"/>
            <a:ext cx="128520" cy="13968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6" name="object 67"/>
          <p:cNvPicPr/>
          <p:nvPr/>
        </p:nvPicPr>
        <p:blipFill>
          <a:blip r:embed="rId18" cstate="print"/>
          <a:stretch/>
        </p:blipFill>
        <p:spPr>
          <a:xfrm>
            <a:off x="2661480" y="1290960"/>
            <a:ext cx="160200" cy="171360"/>
          </a:xfrm>
          <a:prstGeom prst="rect">
            <a:avLst/>
          </a:prstGeom>
          <a:ln>
            <a:noFill/>
          </a:ln>
        </p:spPr>
      </p:pic>
      <p:pic>
        <p:nvPicPr>
          <p:cNvPr id="177" name="object 68"/>
          <p:cNvPicPr/>
          <p:nvPr/>
        </p:nvPicPr>
        <p:blipFill>
          <a:blip r:embed="rId19" cstate="print"/>
          <a:stretch/>
        </p:blipFill>
        <p:spPr>
          <a:xfrm>
            <a:off x="2861640" y="1290960"/>
            <a:ext cx="158400" cy="140040"/>
          </a:xfrm>
          <a:prstGeom prst="rect">
            <a:avLst/>
          </a:prstGeom>
          <a:ln>
            <a:noFill/>
          </a:ln>
        </p:spPr>
      </p:pic>
      <p:sp>
        <p:nvSpPr>
          <p:cNvPr id="178" name="CustomShape 9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9" name="CustomShape 10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0" name="object 48"/>
          <p:cNvPicPr/>
          <p:nvPr/>
        </p:nvPicPr>
        <p:blipFill>
          <a:blip r:embed="rId20" cstate="print"/>
          <a:stretch/>
        </p:blipFill>
        <p:spPr>
          <a:xfrm>
            <a:off x="6162120" y="818604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181" name="Рисунок 7"/>
          <p:cNvPicPr/>
          <p:nvPr/>
        </p:nvPicPr>
        <p:blipFill>
          <a:blip r:embed="rId21" cstate="print"/>
          <a:stretch/>
        </p:blipFill>
        <p:spPr>
          <a:xfrm>
            <a:off x="6147000" y="9595800"/>
            <a:ext cx="852120" cy="852120"/>
          </a:xfrm>
          <a:prstGeom prst="rect">
            <a:avLst/>
          </a:prstGeom>
          <a:ln>
            <a:noFill/>
          </a:ln>
        </p:spPr>
      </p:pic>
      <p:sp>
        <p:nvSpPr>
          <p:cNvPr id="182" name="CustomShape 11"/>
          <p:cNvSpPr/>
          <p:nvPr/>
        </p:nvSpPr>
        <p:spPr>
          <a:xfrm>
            <a:off x="217800" y="7116840"/>
            <a:ext cx="7335720" cy="357372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3" name="CustomShape 12"/>
          <p:cNvSpPr/>
          <p:nvPr/>
        </p:nvSpPr>
        <p:spPr>
          <a:xfrm>
            <a:off x="393840" y="839592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100000"/>
              </a:lnSpc>
            </a:pPr>
            <a:r>
              <a:rPr lang="ru-RU" sz="4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0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0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t/>
            </a:r>
            <a:br/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Смедляева Зейнеб Меметовна</a:t>
            </a:r>
            <a:endParaRPr lang="ru-RU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CustomShape 13"/>
          <p:cNvSpPr/>
          <p:nvPr/>
        </p:nvSpPr>
        <p:spPr>
          <a:xfrm>
            <a:off x="6047640" y="81770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5" name="object 48"/>
          <p:cNvPicPr/>
          <p:nvPr/>
        </p:nvPicPr>
        <p:blipFill>
          <a:blip r:embed="rId20" cstate="print"/>
          <a:stretch/>
        </p:blipFill>
        <p:spPr>
          <a:xfrm>
            <a:off x="6162120" y="8388720"/>
            <a:ext cx="591480" cy="506520"/>
          </a:xfrm>
          <a:prstGeom prst="rect">
            <a:avLst/>
          </a:prstGeom>
          <a:ln>
            <a:noFill/>
          </a:ln>
        </p:spPr>
      </p:pic>
      <p:sp>
        <p:nvSpPr>
          <p:cNvPr id="186" name="CustomShape 14"/>
          <p:cNvSpPr/>
          <p:nvPr/>
        </p:nvSpPr>
        <p:spPr>
          <a:xfrm>
            <a:off x="4008600" y="7641000"/>
            <a:ext cx="3287520" cy="73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 algn="r">
              <a:lnSpc>
                <a:spcPct val="112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четверг 09:00 – 18:00 пятница 09:00 – 16:45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CustomShape 15"/>
          <p:cNvSpPr/>
          <p:nvPr/>
        </p:nvSpPr>
        <p:spPr>
          <a:xfrm>
            <a:off x="6055560" y="952560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8" name="Рисунок 7"/>
          <p:cNvPicPr/>
          <p:nvPr/>
        </p:nvPicPr>
        <p:blipFill>
          <a:blip r:embed="rId21" cstate="print"/>
          <a:stretch/>
        </p:blipFill>
        <p:spPr>
          <a:xfrm>
            <a:off x="6102720" y="9587160"/>
            <a:ext cx="770400" cy="744840"/>
          </a:xfrm>
          <a:prstGeom prst="rect">
            <a:avLst/>
          </a:prstGeom>
          <a:ln>
            <a:noFill/>
          </a:ln>
        </p:spPr>
      </p:pic>
      <p:sp>
        <p:nvSpPr>
          <p:cNvPr id="189" name="CustomShape 16"/>
          <p:cNvSpPr/>
          <p:nvPr/>
        </p:nvSpPr>
        <p:spPr>
          <a:xfrm>
            <a:off x="5696280" y="9005760"/>
            <a:ext cx="1753200" cy="75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ct val="100000"/>
              </a:lnSpc>
              <a:spcBef>
                <a:spcPts val="258"/>
              </a:spcBef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Республике Крым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3483</TotalTime>
  <Words>464</Words>
  <Application>Microsoft Office PowerPoint</Application>
  <PresentationFormat>Произвольный</PresentationFormat>
  <Paragraphs>129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Office Theme</vt:lpstr>
      <vt:lpstr>Office Theme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User</cp:lastModifiedBy>
  <cp:revision>141</cp:revision>
  <cp:lastPrinted>2026-07-24T14:10:56Z</cp:lastPrinted>
  <dcterms:created xsi:type="dcterms:W3CDTF">2025-11-06T11:20:25Z</dcterms:created>
  <dcterms:modified xsi:type="dcterms:W3CDTF">2026-08-24T12:20:48Z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2025-11-06T00:00:00Z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3</vt:i4>
  </property>
</Properties>
</file>