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02" y="49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20650" y="6946900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774571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z="2000" spc="-10" smtClean="0"/>
              <a:t>МЕРОПРИЯТИЯ </a:t>
            </a:r>
            <a:r>
              <a:rPr lang="ru-RU" sz="2000" spc="-10" smtClean="0"/>
              <a:t>н</a:t>
            </a:r>
            <a:r>
              <a:rPr lang="ru-RU" sz="2000" smtClean="0"/>
              <a:t>а сентябрь </a:t>
            </a:r>
            <a:r>
              <a:rPr sz="2000" spc="-20" smtClean="0"/>
              <a:t>202</a:t>
            </a:r>
            <a:r>
              <a:rPr lang="ru-RU" sz="2000" spc="-20" dirty="0"/>
              <a:t>6</a:t>
            </a:r>
            <a:endParaRPr sz="2000"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577850" y="8394700"/>
            <a:ext cx="5165340" cy="1831527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28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28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28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Республика Крым, Советский район, п. Советский, ул. 50 лет СССР,4а</a:t>
            </a:r>
            <a:b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Контактный номер + 7 978 064 27 47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Крылова Татьяна Александровна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244850" y="7327901"/>
            <a:ext cx="3962399" cy="10470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 algn="r">
              <a:lnSpc>
                <a:spcPct val="112799"/>
              </a:lnSpc>
              <a:spcBef>
                <a:spcPts val="100"/>
              </a:spcBef>
            </a:pPr>
            <a:r>
              <a:rPr sz="14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4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  <a:r>
              <a:rPr lang="ru-RU" sz="14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  </a:t>
            </a:r>
            <a:r>
              <a:rPr sz="14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понедельник</a:t>
            </a:r>
            <a:r>
              <a:rPr sz="14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4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4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4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400" b="1" dirty="0" smtClean="0">
                <a:solidFill>
                  <a:srgbClr val="58595B"/>
                </a:solidFill>
                <a:latin typeface="Calibri"/>
                <a:cs typeface="Calibri"/>
              </a:rPr>
              <a:t>09:</a:t>
            </a:r>
            <a:r>
              <a:rPr lang="ru-RU" sz="1400" b="1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r>
              <a:rPr sz="14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4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4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18</a:t>
            </a:r>
            <a:r>
              <a:rPr sz="14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4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4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lang="ru-RU" sz="1400" b="1" spc="-20" dirty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 algn="r">
              <a:lnSpc>
                <a:spcPct val="112799"/>
              </a:lnSpc>
              <a:spcBef>
                <a:spcPts val="100"/>
              </a:spcBef>
            </a:pPr>
            <a:r>
              <a:rPr lang="ru-RU" sz="14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пятница 9:00 – 16:45</a:t>
            </a:r>
          </a:p>
          <a:p>
            <a:pPr marL="12700" marR="5080" indent="1948814" algn="l">
              <a:lnSpc>
                <a:spcPct val="112799"/>
              </a:lnSpc>
              <a:spcBef>
                <a:spcPts val="100"/>
              </a:spcBef>
            </a:pP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064250" y="8928100"/>
            <a:ext cx="976625" cy="546302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 algn="just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</a:t>
            </a:r>
            <a:r>
              <a:rPr sz="800" spc="-10" dirty="0" err="1">
                <a:solidFill>
                  <a:srgbClr val="FFFFFF"/>
                </a:solidFill>
                <a:latin typeface="Calibri"/>
                <a:cs typeface="Calibri"/>
              </a:rPr>
              <a:t>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dirty="0" smtClean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 err="1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r>
              <a:rPr lang="ru-RU"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dirty="0" err="1" smtClean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800" dirty="0" smtClean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 Республике Крым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241300"/>
            <a:ext cx="2732456" cy="1219200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1600"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 sz="1600"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 sz="1600"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 sz="1600"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8166100"/>
            <a:ext cx="815410" cy="76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40450" y="8318500"/>
            <a:ext cx="601642" cy="5334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6103775"/>
              </p:ext>
            </p:extLst>
          </p:nvPr>
        </p:nvGraphicFramePr>
        <p:xfrm>
          <a:off x="425450" y="1658620"/>
          <a:ext cx="6946901" cy="4603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742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5173224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812935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начала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03.09.2026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Трансляция</a:t>
                      </a:r>
                      <a:r>
                        <a:rPr lang="ru-RU" sz="11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РО «Знание», «Голосуем сердцем- воспитываем примером: выборы России»</a:t>
                      </a:r>
                      <a:endParaRPr lang="ru-RU" sz="11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08.09.2026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Уроки рукоделия, </a:t>
                      </a:r>
                      <a:r>
                        <a:rPr lang="ru-RU" sz="11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бисероплетение</a:t>
                      </a: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оригами.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</a:txBody>
                  <a:tcPr/>
                </a:tc>
              </a:tr>
              <a:tr h="3663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10.09.2026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«Забытые слова родного языка» – игра-викторина (День языков народов России) при участии работников Советской районной библиотеки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10:30</a:t>
                      </a:r>
                    </a:p>
                    <a:p>
                      <a:pPr algn="ctr"/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3663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15.09.2026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Просмотр фильма Русского</a:t>
                      </a:r>
                      <a:r>
                        <a:rPr lang="ru-RU" sz="11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географического общества</a:t>
                      </a:r>
                      <a:endParaRPr lang="ru-RU" sz="11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663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15.09.2026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Урок цифровой грамотности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17.09.2026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Лекция</a:t>
                      </a:r>
                      <a:r>
                        <a:rPr lang="ru-RU" sz="1100" b="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в режиме ВКС по разъяснению пенсионного законодательства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Индивидуальное консультирование по пенсионным вопросам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18.09.2026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Посещение Советского районного музея «Клуб любителей поэзии»</a:t>
                      </a:r>
                      <a:endParaRPr lang="ru-RU" sz="1100" b="0" baseline="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4449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22.09.2026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Развлекательная программа в районном Доме культуры «</a:t>
                      </a:r>
                      <a:r>
                        <a:rPr lang="ru-RU" sz="11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Осенины-осени</a:t>
                      </a: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именины»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</a:txBody>
                  <a:tcPr/>
                </a:tc>
              </a:tr>
              <a:tr h="3648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25.09.2026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Ярмарка народных промыслов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75152705"/>
                  </a:ext>
                </a:extLst>
              </a:tr>
              <a:tr h="3942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29.09.2026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Развлекательная программа</a:t>
                      </a:r>
                      <a:r>
                        <a:rPr lang="ru-RU" sz="11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«Пусть осень жизни будет золотой», посвященная Дню </a:t>
                      </a:r>
                      <a:r>
                        <a:rPr lang="ru-RU" sz="1100" baseline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пожилого человека в </a:t>
                      </a:r>
                      <a:r>
                        <a:rPr lang="ru-RU" sz="11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районном Доме культуры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88993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600</TotalTime>
  <Words>184</Words>
  <Application>Microsoft Office PowerPoint</Application>
  <PresentationFormat>Произвольный</PresentationFormat>
  <Paragraphs>43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сентябрь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Морозова</cp:lastModifiedBy>
  <cp:revision>97</cp:revision>
  <dcterms:created xsi:type="dcterms:W3CDTF">2025-11-06T11:20:25Z</dcterms:created>
  <dcterms:modified xsi:type="dcterms:W3CDTF">2026-08-24T09:51:20Z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