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68" y="3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г. Судак, ул. Ленина, 85А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 36566 770 13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Немытова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Ирина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33914" y="7527771"/>
            <a:ext cx="33157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е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6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35411" y="8943261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54303" y="8243780"/>
            <a:ext cx="815410" cy="6353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5289" y="8375875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1" y="9589729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414103"/>
              </p:ext>
            </p:extLst>
          </p:nvPr>
        </p:nvGraphicFramePr>
        <p:xfrm>
          <a:off x="92481" y="1917700"/>
          <a:ext cx="7340760" cy="4952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406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334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3535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61692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378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7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Мозговой фитнес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7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7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0741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7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Голосуем сердцем – воспитываем примером: выборы в России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 smtClean="0">
                          <a:latin typeface="+mn-lt"/>
                        </a:rPr>
                        <a:t>10:00</a:t>
                      </a:r>
                      <a:endParaRPr lang="ru-RU" sz="17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24532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03.09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Экскурсия в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Судакский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городской отдел ЗАГС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11:00</a:t>
                      </a:r>
                      <a:endParaRPr lang="ru-RU" sz="1700" dirty="0"/>
                    </a:p>
                  </a:txBody>
                  <a:tcPr/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04.09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Посещение выставки «В начале жизни школы помню я…» к 85-летию МБОУ «Школа-гимназия №1» и к 50-летию МБОУ «Средняя общеобразовательная школа №2» городского округа Судак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Время уточняется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08.09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Лингвистическая игра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«Будь грамотным - будь успешным!»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10:00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537615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11.09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Компьютерная грамотность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11:00</a:t>
                      </a:r>
                      <a:endParaRPr lang="ru-RU" sz="17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г. Судак, ул. Ленина, 85А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 36566 770 13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Немытова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Ирина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33914" y="7527771"/>
            <a:ext cx="33157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е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6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35411" y="8943261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54303" y="8243780"/>
            <a:ext cx="815410" cy="6353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5289" y="8375875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11" y="9589729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335446"/>
              </p:ext>
            </p:extLst>
          </p:nvPr>
        </p:nvGraphicFramePr>
        <p:xfrm>
          <a:off x="61235" y="1633404"/>
          <a:ext cx="7340760" cy="5635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406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334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3535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0766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95833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14.09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Лекция-экскурсия «Вода и водоснабжение в древней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Сугдеи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из Цикла лекций-экскурсий «Золотые страницы в летописи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Сугдеи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Солдайи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-Судака»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Время уточняется</a:t>
                      </a:r>
                    </a:p>
                  </a:txBody>
                  <a:tcPr/>
                </a:tc>
              </a:tr>
              <a:tr h="695833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17.09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Тематическая лекция по вопросам разъяснения пенсионного законодательства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10:00</a:t>
                      </a:r>
                      <a:endParaRPr lang="ru-RU" sz="1700" dirty="0"/>
                    </a:p>
                  </a:txBody>
                  <a:tcPr/>
                </a:tc>
              </a:tr>
              <a:tr h="664451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17.09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Индивидуальное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консультирование по пенсионным вопросам.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11:00</a:t>
                      </a:r>
                      <a:endParaRPr lang="ru-RU" sz="1700" dirty="0"/>
                    </a:p>
                  </a:txBody>
                  <a:tcPr/>
                </a:tc>
              </a:tr>
              <a:tr h="707063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22.09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Лекция-презентация «Крым в жизни Палласа» к 285-летию со дня рождения ученого, академика Петра Симона Палласа 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dirty="0" smtClean="0"/>
                        <a:t>10:00</a:t>
                      </a:r>
                      <a:endParaRPr lang="ru-RU" sz="1700" dirty="0" smtClean="0"/>
                    </a:p>
                  </a:txBody>
                  <a:tcPr/>
                </a:tc>
              </a:tr>
              <a:tr h="67401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25.09</a:t>
                      </a:r>
                      <a:endParaRPr lang="ru-RU" sz="17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Гимнастика «Энергия движения»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7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7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9054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latin typeface="+mn-lt"/>
                          <a:cs typeface="Calibri"/>
                        </a:rPr>
                        <a:t>30.09</a:t>
                      </a:r>
                      <a:endParaRPr lang="ru-RU" sz="17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Праздничная программа «Золотая осень жизни» 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700" b="0" dirty="0" smtClean="0">
                          <a:latin typeface="+mn-lt"/>
                        </a:rPr>
                        <a:t>12:00</a:t>
                      </a:r>
                      <a:endParaRPr lang="ru-RU" sz="17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70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275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32</cp:revision>
  <cp:lastPrinted>2026-07-23T10:02:35Z</cp:lastPrinted>
  <dcterms:created xsi:type="dcterms:W3CDTF">2025-11-06T11:20:25Z</dcterms:created>
  <dcterms:modified xsi:type="dcterms:W3CDTF">2026-08-26T11:07:02Z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