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30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4B7C5-E654-485C-AB96-18DC871271C6}" type="datetimeFigureOut">
              <a:rPr lang="ru-RU" smtClean="0"/>
              <a:pPr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C2084-5938-4043-BF17-7665CA9363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C2084-5938-4043-BF17-7665CA93638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1"/>
            <a:ext cx="3720388" cy="1428700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480299"/>
            <a:ext cx="7345680" cy="31039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smtClean="0"/>
              <a:t>МЕРОПРИЯТ</a:t>
            </a:r>
            <a:r>
              <a:rPr lang="ru-RU" spc="-10" dirty="0" smtClean="0"/>
              <a:t>ИЯ</a:t>
            </a:r>
            <a:r>
              <a:rPr smtClean="0"/>
              <a:t>НА</a:t>
            </a:r>
            <a:r>
              <a:rPr spc="-5" smtClean="0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г. Ялта ул. Киевская, д.10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+7(3654)222271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Ващишен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Ольга Федоровна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2940050" y="7556500"/>
            <a:ext cx="3505200" cy="14295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18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 пятница                                 09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:00 -  16:45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4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Крым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0"/>
            <a:ext cx="2518182" cy="1155700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369050" y="7937500"/>
            <a:ext cx="494102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673850" y="8242300"/>
            <a:ext cx="533400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50" y="1384300"/>
          <a:ext cx="6781799" cy="7681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1073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18648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302078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25908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01.09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 знаний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u="none" strike="noStrike" spc="-11" dirty="0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03.09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dirty="0" err="1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Онлайн</a:t>
                      </a:r>
                      <a:r>
                        <a:rPr lang="ru-RU" sz="1800" b="0" u="none" strike="noStrike" dirty="0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 лекция РГО «Знание» </a:t>
                      </a: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«Голосуем сердцем – воспитываем примером</a:t>
                      </a:r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:</a:t>
                      </a: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 выборы в России» 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10:</a:t>
                      </a:r>
                      <a:r>
                        <a:rPr lang="ru-RU" sz="1800" b="0" u="none" strike="noStrike" spc="-26" dirty="0">
                          <a:solidFill>
                            <a:srgbClr val="231F20"/>
                          </a:solidFill>
                          <a:effectLst/>
                          <a:uFillTx/>
                          <a:latin typeface="Calibri"/>
                        </a:rPr>
                        <a:t>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/>
                </a:tc>
              </a:tr>
              <a:tr h="34882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04.09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Западноевропейское искусство </a:t>
                      </a:r>
                      <a:r>
                        <a:rPr kumimoji="0" lang="en-US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XVII </a:t>
                      </a: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08.09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latin typeface="Calibri"/>
                        </a:rPr>
                        <a:t>День языков народов Российской Федерации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1044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11.09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 компьютерной грамотности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Просмотр фильма, представленного РГО</a:t>
                      </a: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553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15.09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Экскурсия по культурно-историческим достопримечательностям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Ялты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87206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17.09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dirty="0" smtClean="0"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</a:rPr>
                        <a:t>Тематическая лекция по вопросам разъяснения пенсионного законодательства в режиме ВКС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10:00</a:t>
                      </a:r>
                    </a:p>
                  </a:txBody>
                  <a:tcPr/>
                </a:tc>
              </a:tr>
              <a:tr h="68580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22.09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Экскурсия по культурно-историческим достопримечательностям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Ялты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</a:p>
                  </a:txBody>
                  <a:tcPr/>
                </a:tc>
              </a:tr>
              <a:tr h="61044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24.09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День Государственного герба и Государственного флага Республики Крым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</a:p>
                  </a:txBody>
                  <a:tcPr/>
                </a:tc>
              </a:tr>
              <a:tr h="42672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29.09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u="none" strike="noStrike" dirty="0" smtClean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Урок финансовой грамотности</a:t>
                      </a:r>
                      <a:endParaRPr lang="ru-RU" sz="18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61044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30.09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День</a:t>
                      </a:r>
                      <a:r>
                        <a:rPr lang="ru-RU" sz="18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пожилого </a:t>
                      </a:r>
                      <a:r>
                        <a:rPr lang="ru-RU" sz="18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человека. Шахматный </a:t>
                      </a:r>
                      <a:r>
                        <a:rPr lang="ru-RU" sz="18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турнир </a:t>
                      </a:r>
                      <a:endParaRPr lang="ru-RU" sz="18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10014</TotalTime>
  <Words>152</Words>
  <Application>Microsoft Office PowerPoint</Application>
  <PresentationFormat>Произвольный</PresentationFormat>
  <Paragraphs>49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305</cp:lastModifiedBy>
  <cp:revision>587</cp:revision>
  <dcterms:created xsi:type="dcterms:W3CDTF">2025-11-06T11:20:25Z</dcterms:created>
  <dcterms:modified xsi:type="dcterms:W3CDTF">2026-08-26T14:14:47Z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