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г.Армянск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ул.Школьная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55а 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dirty="0">
                <a:solidFill>
                  <a:schemeClr val="bg1"/>
                </a:solidFill>
              </a:rPr>
              <a:t>+7 978 8538169</a:t>
            </a:r>
            <a:endParaRPr lang="ru-RU" sz="1300" dirty="0">
              <a:solidFill>
                <a:schemeClr val="bg1"/>
              </a:solidFill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Тудакова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Валерьевна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085295" y="7515512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49808179"/>
              </p:ext>
            </p:extLst>
          </p:nvPr>
        </p:nvGraphicFramePr>
        <p:xfrm>
          <a:off x="196850" y="1765301"/>
          <a:ext cx="7162800" cy="5714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063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42452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0764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2375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09036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dirty="0" smtClean="0">
                          <a:latin typeface="+mn-lt"/>
                          <a:ea typeface="+mn-ea"/>
                          <a:cs typeface="+mn-cs"/>
                        </a:rPr>
                        <a:t>01.07</a:t>
                      </a:r>
                      <a:endParaRPr sz="140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 гостях у главного регистратора (экскурсия в ЗАГС)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73622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03.07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 поиске и установлении судеб по документам СССР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(Историко-краеведческий музей г.Армянска)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16:00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10434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08.07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Литературно-поэтический </a:t>
                      </a: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калейдоскоп  </a:t>
                      </a:r>
                      <a:r>
                        <a:rPr lang="ru-RU" sz="1400" smtClean="0">
                          <a:latin typeface="Times New Roman"/>
                          <a:ea typeface="Calibri"/>
                          <a:cs typeface="Times New Roman"/>
                        </a:rPr>
                        <a:t>ко </a:t>
                      </a: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Всероссийскому дню семьи, любви и верности «Семья – волшебный символ жизни» (Центральная городская библиотека)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73622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10.07</a:t>
                      </a:r>
                      <a:endParaRPr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Исторический час «Крымская победа Василия Долгорукова»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(Центральная городская библиотека)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73622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14.07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Просмотр документального фильма российского географического общества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05924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17.07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Тематическая лекция по вопросам разъяснения пенсионного законодательства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7518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21.07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Выставка работ Колесовой В.И.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Мастер-класс по плетению из бумажной лозы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16187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24.07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Встреча с представителем «Крыммедстраха»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0903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28.07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Тематическая беседа ко Дню Крещения Руси  «Русь Православная»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(Центральная городская библиотека)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73622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31.07.</a:t>
                      </a:r>
                      <a:endParaRPr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Презентация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видеовизитки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для участия во всероссийской акции  «Сказки народов мира»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</TotalTime>
  <Words>193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39</cp:revision>
  <dcterms:created xsi:type="dcterms:W3CDTF">2025-11-06T11:20:25Z</dcterms:created>
  <dcterms:modified xsi:type="dcterms:W3CDTF">2026-06-25T12:02:16Z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