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54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</a:t>
            </a:r>
            <a:r>
              <a:rPr lang="ru-RU" dirty="0" smtClean="0"/>
              <a:t>а июль</a:t>
            </a:r>
            <a:br>
              <a:rPr lang="ru-RU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231884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Республика Крым, г.Белогорск, ул.Симферопольская/пер.Симферопольский 28/6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+7978 7480221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Олейникова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689100"/>
          <a:ext cx="6561465" cy="5899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37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8866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542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476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цифровой грамотности: </a:t>
                      </a:r>
                      <a:r>
                        <a:rPr lang="ru-RU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M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А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X </a:t>
                      </a:r>
                      <a:endParaRPr lang="ru-RU" sz="12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92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06.07</a:t>
                      </a:r>
                      <a:endParaRPr lang="ru-RU" sz="12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«Все начинается с семьи». Лекция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Белогорской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районной библиотеки ко Дню 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семьи, любви и верности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2664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08.07</a:t>
                      </a:r>
                    </a:p>
                    <a:p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Торжественный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концерт, ко Дню 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семьи, любви и 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верности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491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13.07</a:t>
                      </a:r>
                    </a:p>
                    <a:p>
                      <a:r>
                        <a:rPr lang="ru-RU" sz="1200" b="1" dirty="0" smtClean="0"/>
                        <a:t>13.07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Шахматный</a:t>
                      </a:r>
                      <a:r>
                        <a:rPr lang="ru-RU" sz="1200" baseline="0" dirty="0" smtClean="0">
                          <a:latin typeface="+mn-lt"/>
                        </a:rPr>
                        <a:t> турнир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Просмотр фильма РГО «Плато </a:t>
                      </a:r>
                      <a:r>
                        <a:rPr lang="ru-RU" sz="1200" b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путорана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»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685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17.07</a:t>
                      </a:r>
                    </a:p>
                    <a:p>
                      <a:endParaRPr lang="ru-RU" sz="1200" b="1" dirty="0" smtClean="0"/>
                    </a:p>
                    <a:p>
                      <a:endParaRPr lang="ru-RU" sz="1200" b="1" dirty="0" smtClean="0"/>
                    </a:p>
                    <a:p>
                      <a:r>
                        <a:rPr lang="ru-RU" sz="1200" b="1" dirty="0" smtClean="0"/>
                        <a:t>17.07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пенсионного грамотности: тематическая лекция по вопросам разъяснения пенсионного законодательства</a:t>
                      </a:r>
                      <a:r>
                        <a:rPr lang="ru-RU" sz="1200" baseline="0" dirty="0" smtClean="0">
                          <a:latin typeface="+mn-lt"/>
                        </a:rPr>
                        <a:t> (приказ ОСФР по Республике Крым от 10.06. 2026 №609)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Индивидуальное консультирование</a:t>
                      </a:r>
                      <a:r>
                        <a:rPr lang="ru-RU" sz="1200" baseline="0" dirty="0" smtClean="0">
                          <a:latin typeface="+mn-lt"/>
                        </a:rPr>
                        <a:t> по пенсионным вопросам</a:t>
                      </a:r>
                      <a:endParaRPr lang="ru-RU" sz="1200" dirty="0" smtClean="0">
                        <a:latin typeface="+mn-l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latin typeface="+mn-lt"/>
                        </a:rPr>
                        <a:t>                                                      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6567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20.07</a:t>
                      </a: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финансовой грамотности с ВТБ.</a:t>
                      </a:r>
                      <a:endParaRPr lang="ru-RU" sz="12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4265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22.07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Беседы</a:t>
                      </a:r>
                      <a:r>
                        <a:rPr lang="ru-RU" sz="1200" baseline="0" dirty="0" smtClean="0">
                          <a:latin typeface="+mn-lt"/>
                        </a:rPr>
                        <a:t> со священником Анатолием Мельничуком ко Дню Крещения Руси.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59256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/>
                        <a:t>24.07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Ко дню рождения Ивана Айвазовского. Лекция «Мировые шедевры Айвазовского: биография, стиль и творчество»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11:00</a:t>
                      </a:r>
                      <a:endParaRPr lang="ru-RU" sz="1200" dirty="0" smtClean="0"/>
                    </a:p>
                  </a:txBody>
                  <a:tcPr/>
                </a:tc>
              </a:tr>
              <a:tr h="32028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smtClean="0">
                          <a:latin typeface="+mn-lt"/>
                        </a:rPr>
                        <a:t>Отборочный шахматный</a:t>
                      </a:r>
                      <a:r>
                        <a:rPr lang="ru-RU" sz="1200" baseline="0" smtClean="0">
                          <a:latin typeface="+mn-lt"/>
                        </a:rPr>
                        <a:t> турнир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62664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рукоделия: плетение защитных шлемов.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</TotalTime>
  <Words>204</Words>
  <Application>Microsoft Office PowerPoint</Application>
  <PresentationFormat>Произвольный</PresentationFormat>
  <Paragraphs>55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243</cp:revision>
  <dcterms:created xsi:type="dcterms:W3CDTF">2025-11-06T11:20:25Z</dcterms:created>
  <dcterms:modified xsi:type="dcterms:W3CDTF">2026-06-23T10:15:01Z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